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6.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7.xml" ContentType="application/vnd.openxmlformats-officedocument.presentationml.notesSlide+xml"/>
  <Override PartName="/ppt/tags/tag18.xml" ContentType="application/vnd.openxmlformats-officedocument.presentationml.tags+xml"/>
  <Override PartName="/ppt/notesSlides/notesSlide8.xml" ContentType="application/vnd.openxmlformats-officedocument.presentationml.notesSlide+xml"/>
  <Override PartName="/ppt/tags/tag19.xml" ContentType="application/vnd.openxmlformats-officedocument.presentationml.tags+xml"/>
  <Override PartName="/ppt/notesSlides/notesSlide9.xml" ContentType="application/vnd.openxmlformats-officedocument.presentationml.notesSlide+xml"/>
  <Override PartName="/ppt/tags/tag20.xml" ContentType="application/vnd.openxmlformats-officedocument.presentationml.tags+xml"/>
  <Override PartName="/ppt/notesSlides/notesSlide10.xml" ContentType="application/vnd.openxmlformats-officedocument.presentationml.notesSlide+xml"/>
  <Override PartName="/ppt/tags/tag21.xml" ContentType="application/vnd.openxmlformats-officedocument.presentationml.tags+xml"/>
  <Override PartName="/ppt/notesSlides/notesSlide11.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12.xml" ContentType="application/vnd.openxmlformats-officedocument.presentationml.notesSlide+xml"/>
  <Override PartName="/ppt/tags/tag24.xml" ContentType="application/vnd.openxmlformats-officedocument.presentationml.tags+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p:sldMasterIdLst>
    <p:sldMasterId id="2147484556" r:id="rId1"/>
  </p:sldMasterIdLst>
  <p:notesMasterIdLst>
    <p:notesMasterId r:id="rId26"/>
  </p:notesMasterIdLst>
  <p:handoutMasterIdLst>
    <p:handoutMasterId r:id="rId27"/>
  </p:handoutMasterIdLst>
  <p:sldIdLst>
    <p:sldId id="256" r:id="rId2"/>
    <p:sldId id="273" r:id="rId3"/>
    <p:sldId id="257" r:id="rId4"/>
    <p:sldId id="278" r:id="rId5"/>
    <p:sldId id="318" r:id="rId6"/>
    <p:sldId id="327" r:id="rId7"/>
    <p:sldId id="328" r:id="rId8"/>
    <p:sldId id="329" r:id="rId9"/>
    <p:sldId id="330" r:id="rId10"/>
    <p:sldId id="331" r:id="rId11"/>
    <p:sldId id="332" r:id="rId12"/>
    <p:sldId id="333" r:id="rId13"/>
    <p:sldId id="319" r:id="rId14"/>
    <p:sldId id="334" r:id="rId15"/>
    <p:sldId id="323" r:id="rId16"/>
    <p:sldId id="335" r:id="rId17"/>
    <p:sldId id="320" r:id="rId18"/>
    <p:sldId id="303" r:id="rId19"/>
    <p:sldId id="304" r:id="rId20"/>
    <p:sldId id="305" r:id="rId21"/>
    <p:sldId id="284" r:id="rId22"/>
    <p:sldId id="321" r:id="rId23"/>
    <p:sldId id="285" r:id="rId24"/>
    <p:sldId id="277" r:id="rId25"/>
  </p:sldIdLst>
  <p:sldSz cx="9144000" cy="6858000" type="screen4x3"/>
  <p:notesSz cx="7010400" cy="9296400"/>
  <p:defaultTextStyle>
    <a:defPPr>
      <a:defRPr lang="en-US"/>
    </a:defPPr>
    <a:lvl1pPr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5pPr>
    <a:lvl6pPr marL="2286000" algn="l" defTabSz="914400" rtl="0" eaLnBrk="1" latinLnBrk="0" hangingPunct="1">
      <a:defRPr kern="1200">
        <a:solidFill>
          <a:schemeClr val="tx1"/>
        </a:solidFill>
        <a:latin typeface="Century Gothic" panose="020B0502020202020204" pitchFamily="34" charset="0"/>
        <a:ea typeface="+mn-ea"/>
        <a:cs typeface="+mn-cs"/>
      </a:defRPr>
    </a:lvl6pPr>
    <a:lvl7pPr marL="2743200" algn="l" defTabSz="914400" rtl="0" eaLnBrk="1" latinLnBrk="0" hangingPunct="1">
      <a:defRPr kern="1200">
        <a:solidFill>
          <a:schemeClr val="tx1"/>
        </a:solidFill>
        <a:latin typeface="Century Gothic" panose="020B0502020202020204" pitchFamily="34" charset="0"/>
        <a:ea typeface="+mn-ea"/>
        <a:cs typeface="+mn-cs"/>
      </a:defRPr>
    </a:lvl7pPr>
    <a:lvl8pPr marL="3200400" algn="l" defTabSz="914400" rtl="0" eaLnBrk="1" latinLnBrk="0" hangingPunct="1">
      <a:defRPr kern="1200">
        <a:solidFill>
          <a:schemeClr val="tx1"/>
        </a:solidFill>
        <a:latin typeface="Century Gothic" panose="020B0502020202020204" pitchFamily="34" charset="0"/>
        <a:ea typeface="+mn-ea"/>
        <a:cs typeface="+mn-cs"/>
      </a:defRPr>
    </a:lvl8pPr>
    <a:lvl9pPr marL="3657600" algn="l" defTabSz="914400" rtl="0" eaLnBrk="1" latinLnBrk="0" hangingPunct="1">
      <a:defRPr kern="1200">
        <a:solidFill>
          <a:schemeClr val="tx1"/>
        </a:solidFill>
        <a:latin typeface="Century Gothic" panose="020B0502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outline"/>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5"/>
  </p:normalViewPr>
  <p:slideViewPr>
    <p:cSldViewPr>
      <p:cViewPr varScale="1">
        <p:scale>
          <a:sx n="111" d="100"/>
          <a:sy n="111" d="100"/>
        </p:scale>
        <p:origin x="1680"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78" d="100"/>
          <a:sy n="78" d="100"/>
        </p:scale>
        <p:origin x="-3048" y="-120"/>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99668C3D-0D27-1FB1-4C03-85CD1844903E}"/>
              </a:ext>
            </a:extLst>
          </p:cNvPr>
          <p:cNvSpPr>
            <a:spLocks noGrp="1" noChangeArrowheads="1"/>
          </p:cNvSpPr>
          <p:nvPr>
            <p:ph type="hdr" sz="quarter"/>
          </p:nvPr>
        </p:nvSpPr>
        <p:spPr bwMode="auto">
          <a:xfrm>
            <a:off x="0" y="0"/>
            <a:ext cx="3038475" cy="465138"/>
          </a:xfrm>
          <a:prstGeom prst="rect">
            <a:avLst/>
          </a:prstGeom>
          <a:noFill/>
          <a:ln>
            <a:noFill/>
          </a:ln>
          <a:effectLst/>
        </p:spPr>
        <p:txBody>
          <a:bodyPr vert="horz" wrap="square" lIns="91440" tIns="45720" rIns="91440" bIns="45720" numCol="1" anchor="t" anchorCtr="0" compatLnSpc="1">
            <a:prstTxWarp prst="textNoShape">
              <a:avLst/>
            </a:prstTxWarp>
          </a:bodyPr>
          <a:lstStyle>
            <a:lvl1pPr algn="l" eaLnBrk="1" fontAlgn="auto" hangingPunct="1">
              <a:spcBef>
                <a:spcPts val="0"/>
              </a:spcBef>
              <a:spcAft>
                <a:spcPts val="0"/>
              </a:spcAft>
              <a:defRPr sz="1200">
                <a:latin typeface="Arial" charset="0"/>
                <a:ea typeface="+mn-ea"/>
                <a:cs typeface="+mn-cs"/>
              </a:defRPr>
            </a:lvl1pPr>
          </a:lstStyle>
          <a:p>
            <a:pPr>
              <a:defRPr/>
            </a:pPr>
            <a:endParaRPr lang="en-US"/>
          </a:p>
        </p:txBody>
      </p:sp>
      <p:sp>
        <p:nvSpPr>
          <p:cNvPr id="69635" name="Rectangle 3">
            <a:extLst>
              <a:ext uri="{FF2B5EF4-FFF2-40B4-BE49-F238E27FC236}">
                <a16:creationId xmlns:a16="http://schemas.microsoft.com/office/drawing/2014/main" id="{49360856-8575-0A94-918E-853A80ABE6FE}"/>
              </a:ext>
            </a:extLst>
          </p:cNvPr>
          <p:cNvSpPr>
            <a:spLocks noGrp="1" noChangeArrowheads="1"/>
          </p:cNvSpPr>
          <p:nvPr>
            <p:ph type="dt" sz="quarter" idx="1"/>
          </p:nvPr>
        </p:nvSpPr>
        <p:spPr bwMode="auto">
          <a:xfrm>
            <a:off x="3970338" y="0"/>
            <a:ext cx="3038475" cy="46513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charset="0"/>
                <a:ea typeface="+mn-ea"/>
                <a:cs typeface="+mn-cs"/>
              </a:defRPr>
            </a:lvl1pPr>
          </a:lstStyle>
          <a:p>
            <a:pPr>
              <a:defRPr/>
            </a:pPr>
            <a:endParaRPr lang="en-US"/>
          </a:p>
        </p:txBody>
      </p:sp>
      <p:sp>
        <p:nvSpPr>
          <p:cNvPr id="69636" name="Rectangle 4">
            <a:extLst>
              <a:ext uri="{FF2B5EF4-FFF2-40B4-BE49-F238E27FC236}">
                <a16:creationId xmlns:a16="http://schemas.microsoft.com/office/drawing/2014/main" id="{38C406FA-1760-A132-3149-C355446ABB96}"/>
              </a:ext>
            </a:extLst>
          </p:cNvPr>
          <p:cNvSpPr>
            <a:spLocks noGrp="1" noChangeArrowheads="1"/>
          </p:cNvSpPr>
          <p:nvPr>
            <p:ph type="ftr" sz="quarter" idx="2"/>
          </p:nvPr>
        </p:nvSpPr>
        <p:spPr bwMode="auto">
          <a:xfrm>
            <a:off x="0" y="8829675"/>
            <a:ext cx="3038475" cy="465138"/>
          </a:xfrm>
          <a:prstGeom prst="rect">
            <a:avLst/>
          </a:prstGeom>
          <a:noFill/>
          <a:ln>
            <a:noFill/>
          </a:ln>
          <a:effectLst/>
        </p:spPr>
        <p:txBody>
          <a:bodyPr vert="horz" wrap="square" lIns="91440" tIns="45720" rIns="91440" bIns="45720" numCol="1" anchor="b" anchorCtr="0" compatLnSpc="1">
            <a:prstTxWarp prst="textNoShape">
              <a:avLst/>
            </a:prstTxWarp>
          </a:bodyPr>
          <a:lstStyle>
            <a:lvl1pPr algn="l" eaLnBrk="1" fontAlgn="auto" hangingPunct="1">
              <a:spcBef>
                <a:spcPts val="0"/>
              </a:spcBef>
              <a:spcAft>
                <a:spcPts val="0"/>
              </a:spcAft>
              <a:defRPr sz="1200">
                <a:latin typeface="Arial" charset="0"/>
                <a:ea typeface="+mn-ea"/>
                <a:cs typeface="+mn-cs"/>
              </a:defRPr>
            </a:lvl1pPr>
          </a:lstStyle>
          <a:p>
            <a:pPr>
              <a:defRPr/>
            </a:pPr>
            <a:endParaRPr lang="en-US"/>
          </a:p>
        </p:txBody>
      </p:sp>
      <p:sp>
        <p:nvSpPr>
          <p:cNvPr id="69637" name="Rectangle 5">
            <a:extLst>
              <a:ext uri="{FF2B5EF4-FFF2-40B4-BE49-F238E27FC236}">
                <a16:creationId xmlns:a16="http://schemas.microsoft.com/office/drawing/2014/main" id="{AF4A5D8D-8E20-C2B8-596D-F8686359862F}"/>
              </a:ext>
            </a:extLst>
          </p:cNvPr>
          <p:cNvSpPr>
            <a:spLocks noGrp="1" noChangeArrowheads="1"/>
          </p:cNvSpPr>
          <p:nvPr>
            <p:ph type="sldNum" sz="quarter" idx="3"/>
          </p:nvPr>
        </p:nvSpPr>
        <p:spPr bwMode="auto">
          <a:xfrm>
            <a:off x="3970338" y="8829675"/>
            <a:ext cx="3038475" cy="46513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7B04FB89-695E-2346-A1B6-1759E3C40BD5}"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9A8B1CC2-C953-E642-0A40-4BF5A5C7C2F8}"/>
              </a:ext>
            </a:extLst>
          </p:cNvPr>
          <p:cNvSpPr>
            <a:spLocks noGrp="1" noChangeArrowheads="1"/>
          </p:cNvSpPr>
          <p:nvPr>
            <p:ph type="hdr" sz="quarter"/>
          </p:nvPr>
        </p:nvSpPr>
        <p:spPr bwMode="auto">
          <a:xfrm>
            <a:off x="0" y="0"/>
            <a:ext cx="3038475" cy="465138"/>
          </a:xfrm>
          <a:prstGeom prst="rect">
            <a:avLst/>
          </a:prstGeom>
          <a:noFill/>
          <a:ln>
            <a:noFill/>
          </a:ln>
          <a:effectLst/>
        </p:spPr>
        <p:txBody>
          <a:bodyPr vert="horz" wrap="square" lIns="91440" tIns="45720" rIns="91440" bIns="45720" numCol="1" anchor="t" anchorCtr="0" compatLnSpc="1">
            <a:prstTxWarp prst="textNoShape">
              <a:avLst/>
            </a:prstTxWarp>
          </a:bodyPr>
          <a:lstStyle>
            <a:lvl1pPr algn="l" eaLnBrk="1" fontAlgn="auto" hangingPunct="1">
              <a:spcBef>
                <a:spcPts val="0"/>
              </a:spcBef>
              <a:spcAft>
                <a:spcPts val="0"/>
              </a:spcAft>
              <a:defRPr sz="1200">
                <a:latin typeface="Arial" charset="0"/>
                <a:ea typeface="+mn-ea"/>
                <a:cs typeface="+mn-cs"/>
              </a:defRPr>
            </a:lvl1pPr>
          </a:lstStyle>
          <a:p>
            <a:pPr>
              <a:defRPr/>
            </a:pPr>
            <a:endParaRPr lang="en-US"/>
          </a:p>
        </p:txBody>
      </p:sp>
      <p:sp>
        <p:nvSpPr>
          <p:cNvPr id="96259" name="Rectangle 3">
            <a:extLst>
              <a:ext uri="{FF2B5EF4-FFF2-40B4-BE49-F238E27FC236}">
                <a16:creationId xmlns:a16="http://schemas.microsoft.com/office/drawing/2014/main" id="{1B08598C-8EB2-C1CA-DA80-7C93EDC2EEB9}"/>
              </a:ext>
            </a:extLst>
          </p:cNvPr>
          <p:cNvSpPr>
            <a:spLocks noGrp="1" noChangeArrowheads="1"/>
          </p:cNvSpPr>
          <p:nvPr>
            <p:ph type="dt" idx="1"/>
          </p:nvPr>
        </p:nvSpPr>
        <p:spPr bwMode="auto">
          <a:xfrm>
            <a:off x="3970338" y="0"/>
            <a:ext cx="3038475" cy="46513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charset="0"/>
                <a:ea typeface="+mn-ea"/>
                <a:cs typeface="+mn-cs"/>
              </a:defRPr>
            </a:lvl1pPr>
          </a:lstStyle>
          <a:p>
            <a:pPr>
              <a:defRPr/>
            </a:pPr>
            <a:endParaRPr lang="en-US"/>
          </a:p>
        </p:txBody>
      </p:sp>
      <p:sp>
        <p:nvSpPr>
          <p:cNvPr id="5124" name="Rectangle 4">
            <a:extLst>
              <a:ext uri="{FF2B5EF4-FFF2-40B4-BE49-F238E27FC236}">
                <a16:creationId xmlns:a16="http://schemas.microsoft.com/office/drawing/2014/main" id="{81D12781-801C-4A90-5F08-93E4576D7238}"/>
              </a:ext>
            </a:extLst>
          </p:cNvPr>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61" name="Rectangle 5">
            <a:extLst>
              <a:ext uri="{FF2B5EF4-FFF2-40B4-BE49-F238E27FC236}">
                <a16:creationId xmlns:a16="http://schemas.microsoft.com/office/drawing/2014/main" id="{311AE85A-6FFF-2C18-162E-98946EC34A67}"/>
              </a:ext>
            </a:extLst>
          </p:cNvPr>
          <p:cNvSpPr>
            <a:spLocks noGrp="1" noChangeArrowheads="1"/>
          </p:cNvSpPr>
          <p:nvPr>
            <p:ph type="body" sz="quarter" idx="3"/>
          </p:nvPr>
        </p:nvSpPr>
        <p:spPr bwMode="auto">
          <a:xfrm>
            <a:off x="701675" y="4416425"/>
            <a:ext cx="5607050" cy="41830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6262" name="Rectangle 6">
            <a:extLst>
              <a:ext uri="{FF2B5EF4-FFF2-40B4-BE49-F238E27FC236}">
                <a16:creationId xmlns:a16="http://schemas.microsoft.com/office/drawing/2014/main" id="{0629F060-1AEF-AE4C-9B7F-3B5ED3F94F25}"/>
              </a:ext>
            </a:extLst>
          </p:cNvPr>
          <p:cNvSpPr>
            <a:spLocks noGrp="1" noChangeArrowheads="1"/>
          </p:cNvSpPr>
          <p:nvPr>
            <p:ph type="ftr" sz="quarter" idx="4"/>
          </p:nvPr>
        </p:nvSpPr>
        <p:spPr bwMode="auto">
          <a:xfrm>
            <a:off x="0" y="8829675"/>
            <a:ext cx="3038475" cy="465138"/>
          </a:xfrm>
          <a:prstGeom prst="rect">
            <a:avLst/>
          </a:prstGeom>
          <a:noFill/>
          <a:ln>
            <a:noFill/>
          </a:ln>
          <a:effectLst/>
        </p:spPr>
        <p:txBody>
          <a:bodyPr vert="horz" wrap="square" lIns="91440" tIns="45720" rIns="91440" bIns="45720" numCol="1" anchor="b" anchorCtr="0" compatLnSpc="1">
            <a:prstTxWarp prst="textNoShape">
              <a:avLst/>
            </a:prstTxWarp>
          </a:bodyPr>
          <a:lstStyle>
            <a:lvl1pPr algn="l" eaLnBrk="1" fontAlgn="auto" hangingPunct="1">
              <a:spcBef>
                <a:spcPts val="0"/>
              </a:spcBef>
              <a:spcAft>
                <a:spcPts val="0"/>
              </a:spcAft>
              <a:defRPr sz="1200">
                <a:latin typeface="Arial" charset="0"/>
                <a:ea typeface="+mn-ea"/>
                <a:cs typeface="+mn-cs"/>
              </a:defRPr>
            </a:lvl1pPr>
          </a:lstStyle>
          <a:p>
            <a:pPr>
              <a:defRPr/>
            </a:pPr>
            <a:endParaRPr lang="en-US"/>
          </a:p>
        </p:txBody>
      </p:sp>
      <p:sp>
        <p:nvSpPr>
          <p:cNvPr id="96263" name="Rectangle 7">
            <a:extLst>
              <a:ext uri="{FF2B5EF4-FFF2-40B4-BE49-F238E27FC236}">
                <a16:creationId xmlns:a16="http://schemas.microsoft.com/office/drawing/2014/main" id="{E9DC0D5C-6F64-FBE4-E725-092858129498}"/>
              </a:ext>
            </a:extLst>
          </p:cNvPr>
          <p:cNvSpPr>
            <a:spLocks noGrp="1" noChangeArrowheads="1"/>
          </p:cNvSpPr>
          <p:nvPr>
            <p:ph type="sldNum" sz="quarter" idx="5"/>
          </p:nvPr>
        </p:nvSpPr>
        <p:spPr bwMode="auto">
          <a:xfrm>
            <a:off x="3970338" y="8829675"/>
            <a:ext cx="3038475" cy="46513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3153BDD5-3BE1-C54B-B21A-3F8B6B739D8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EDD77A94-EDEF-F986-423A-72FD689FF14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3508735A-6BAD-5B41-9520-955DE61D747D}" type="slidenum">
              <a:rPr lang="en-US" altLang="en-US" smtClean="0">
                <a:latin typeface="Arial" panose="020B0604020202020204" pitchFamily="34" charset="0"/>
                <a:ea typeface="MS PGothic" panose="020B0600070205080204" pitchFamily="34" charset="-128"/>
              </a:rPr>
              <a:pPr/>
              <a:t>1</a:t>
            </a:fld>
            <a:endParaRPr lang="en-US" altLang="en-US">
              <a:latin typeface="Arial" panose="020B0604020202020204" pitchFamily="34" charset="0"/>
              <a:ea typeface="MS PGothic" panose="020B0600070205080204" pitchFamily="34" charset="-128"/>
            </a:endParaRPr>
          </a:p>
        </p:txBody>
      </p:sp>
      <p:sp>
        <p:nvSpPr>
          <p:cNvPr id="8195" name="Rectangle 2">
            <a:extLst>
              <a:ext uri="{FF2B5EF4-FFF2-40B4-BE49-F238E27FC236}">
                <a16:creationId xmlns:a16="http://schemas.microsoft.com/office/drawing/2014/main" id="{D4C51C73-97C3-380D-3B74-1A3B2996A926}"/>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D3F7DC00-2329-A971-6BB3-95E9E87538AC}"/>
              </a:ext>
            </a:extLst>
          </p:cNvPr>
          <p:cNvSpPr>
            <a:spLocks noGrp="1" noChangeArrowheads="1"/>
          </p:cNvSpPr>
          <p:nvPr>
            <p:ph type="body" idx="1"/>
          </p:nvPr>
        </p:nvSpPr>
        <p:spPr/>
        <p:txBody>
          <a:bodyPr/>
          <a:lstStyle/>
          <a:p>
            <a:pPr eaLnBrk="1" hangingPunct="1">
              <a:defRPr/>
            </a:pPr>
            <a:r>
              <a:rPr lang="en-US">
                <a:ea typeface="ＭＳ Ｐゴシック" charset="0"/>
                <a:cs typeface="+mn-cs"/>
              </a:rPr>
              <a:t>This presentation is not designed to review all CIF and NCS eligibility policies.  NCS member school are encouraged to read the rules every year no different than a track &amp; field coach reviews his or her rules book.</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96164A86-CD7B-56C8-B2EB-CE12A47B1C63}"/>
              </a:ext>
            </a:extLst>
          </p:cNvPr>
          <p:cNvSpPr>
            <a:spLocks noGrp="1" noRot="1" noChangeAspect="1" noChangeArrowheads="1" noTextEdit="1"/>
          </p:cNvSpPr>
          <p:nvPr>
            <p:ph type="sldImg"/>
          </p:nvPr>
        </p:nvSpPr>
        <p:spPr>
          <a:ln/>
        </p:spPr>
      </p:sp>
      <p:sp>
        <p:nvSpPr>
          <p:cNvPr id="10243" name="Notes Placeholder 2">
            <a:extLst>
              <a:ext uri="{FF2B5EF4-FFF2-40B4-BE49-F238E27FC236}">
                <a16:creationId xmlns:a16="http://schemas.microsoft.com/office/drawing/2014/main" id="{0AEFFF12-BCC5-6F33-84D7-AA6E88E27D1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0244" name="Slide Number Placeholder 3">
            <a:extLst>
              <a:ext uri="{FF2B5EF4-FFF2-40B4-BE49-F238E27FC236}">
                <a16:creationId xmlns:a16="http://schemas.microsoft.com/office/drawing/2014/main" id="{26604DE8-751F-9937-C946-D14EDE95C2FD}"/>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CBFF5A4D-324A-6B43-9A07-B53723186334}" type="slidenum">
              <a:rPr lang="en-US" altLang="en-US" smtClean="0">
                <a:latin typeface="Arial" panose="020B0604020202020204" pitchFamily="34" charset="0"/>
                <a:ea typeface="MS PGothic" panose="020B0600070205080204" pitchFamily="34" charset="-128"/>
              </a:rPr>
              <a:pPr/>
              <a:t>2</a:t>
            </a:fld>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7612E16F-468D-4D8D-2677-9D3BFF2B9AF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FFAE2C54-A6EE-9546-BB5C-ED918CE27482}" type="slidenum">
              <a:rPr lang="en-US" altLang="en-US" smtClean="0">
                <a:latin typeface="Arial" panose="020B0604020202020204" pitchFamily="34" charset="0"/>
                <a:ea typeface="MS PGothic" panose="020B0600070205080204" pitchFamily="34" charset="-128"/>
              </a:rPr>
              <a:pPr/>
              <a:t>3</a:t>
            </a:fld>
            <a:endParaRPr lang="en-US" altLang="en-US">
              <a:latin typeface="Arial" panose="020B0604020202020204" pitchFamily="34" charset="0"/>
              <a:ea typeface="MS PGothic" panose="020B0600070205080204" pitchFamily="34" charset="-128"/>
            </a:endParaRPr>
          </a:p>
        </p:txBody>
      </p:sp>
      <p:sp>
        <p:nvSpPr>
          <p:cNvPr id="12291" name="Rectangle 2">
            <a:extLst>
              <a:ext uri="{FF2B5EF4-FFF2-40B4-BE49-F238E27FC236}">
                <a16:creationId xmlns:a16="http://schemas.microsoft.com/office/drawing/2014/main" id="{5F0E082A-7AA7-AB6E-F6AB-04B00CF32F07}"/>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0964EFC5-E023-A430-CFBE-A1CCFF26F1AF}"/>
              </a:ext>
            </a:extLst>
          </p:cNvPr>
          <p:cNvSpPr>
            <a:spLocks noGrp="1" noChangeArrowheads="1"/>
          </p:cNvSpPr>
          <p:nvPr>
            <p:ph type="body" idx="1"/>
          </p:nvPr>
        </p:nvSpPr>
        <p:spPr/>
        <p:txBody>
          <a:bodyPr/>
          <a:lstStyle/>
          <a:p>
            <a:pPr eaLnBrk="1" hangingPunct="1">
              <a:defRPr/>
            </a:pPr>
            <a:r>
              <a:rPr lang="en-US">
                <a:ea typeface="ＭＳ Ｐゴシック" charset="0"/>
                <a:cs typeface="+mn-cs"/>
              </a:rPr>
              <a:t>This slide does not cover all of the items listed in the CIF Philosophy but lists some of the philosophies that apply to eligibility and competition.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97086725-7CB8-2864-BCE0-82917BB93ACE}"/>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E9BD572C-3A67-D6DE-8BF6-CEBA9057F2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4340" name="Slide Number Placeholder 3">
            <a:extLst>
              <a:ext uri="{FF2B5EF4-FFF2-40B4-BE49-F238E27FC236}">
                <a16:creationId xmlns:a16="http://schemas.microsoft.com/office/drawing/2014/main" id="{AD1F6CBF-CB19-4CA7-5B41-DD305C357DA7}"/>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E4BBF2A2-1568-8A41-8D72-B9A3355AD2E5}" type="slidenum">
              <a:rPr lang="en-US" altLang="en-US" smtClean="0">
                <a:latin typeface="Arial" panose="020B0604020202020204" pitchFamily="34" charset="0"/>
                <a:ea typeface="MS PGothic" panose="020B0600070205080204" pitchFamily="34" charset="-128"/>
              </a:rPr>
              <a:pPr/>
              <a:t>4</a:t>
            </a:fld>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EA2E3BF0-7E86-67DA-BCDA-83121174B8A6}"/>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2B561A9F-A047-BA6E-F204-3A407649038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6388" name="Slide Number Placeholder 3">
            <a:extLst>
              <a:ext uri="{FF2B5EF4-FFF2-40B4-BE49-F238E27FC236}">
                <a16:creationId xmlns:a16="http://schemas.microsoft.com/office/drawing/2014/main" id="{92644604-C31E-54EF-0357-42F0C1F5D91F}"/>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D3C04D55-0B24-C947-8508-FF8DA32DA0D3}" type="slidenum">
              <a:rPr lang="en-US" altLang="en-US" smtClean="0">
                <a:latin typeface="Arial" panose="020B0604020202020204" pitchFamily="34" charset="0"/>
                <a:ea typeface="MS PGothic" panose="020B0600070205080204" pitchFamily="34" charset="-128"/>
              </a:rPr>
              <a:pPr/>
              <a:t>5</a:t>
            </a:fld>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078A7D8A-174F-6557-90D9-E16DE5A48915}"/>
              </a:ext>
            </a:extLst>
          </p:cNvPr>
          <p:cNvSpPr>
            <a:spLocks noGrp="1" noRot="1" noChangeAspect="1" noChangeArrowheads="1" noTextEdit="1"/>
          </p:cNvSpPr>
          <p:nvPr>
            <p:ph type="sldImg"/>
          </p:nvPr>
        </p:nvSpPr>
        <p:spPr>
          <a:ln/>
        </p:spPr>
      </p:sp>
      <p:sp>
        <p:nvSpPr>
          <p:cNvPr id="25603" name="Notes Placeholder 2">
            <a:extLst>
              <a:ext uri="{FF2B5EF4-FFF2-40B4-BE49-F238E27FC236}">
                <a16:creationId xmlns:a16="http://schemas.microsoft.com/office/drawing/2014/main" id="{112EF99E-7EBC-54D6-7E8C-C554B79B1B5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5604" name="Slide Number Placeholder 3">
            <a:extLst>
              <a:ext uri="{FF2B5EF4-FFF2-40B4-BE49-F238E27FC236}">
                <a16:creationId xmlns:a16="http://schemas.microsoft.com/office/drawing/2014/main" id="{851913CC-706F-959D-9806-7CACDB036282}"/>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5B7C30AB-554B-8C48-A688-A2F4FA4C9BEE}" type="slidenum">
              <a:rPr lang="en-US" altLang="en-US" smtClean="0">
                <a:latin typeface="Arial" panose="020B0604020202020204" pitchFamily="34" charset="0"/>
                <a:ea typeface="MS PGothic" panose="020B0600070205080204" pitchFamily="34" charset="-128"/>
              </a:rPr>
              <a:pPr/>
              <a:t>13</a:t>
            </a:fld>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9498003B-59FB-1FE7-9DA5-0D24D70EF1FF}"/>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BB063829-8D63-6998-8473-5DAAC839B6B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30724" name="Slide Number Placeholder 3">
            <a:extLst>
              <a:ext uri="{FF2B5EF4-FFF2-40B4-BE49-F238E27FC236}">
                <a16:creationId xmlns:a16="http://schemas.microsoft.com/office/drawing/2014/main" id="{79E1443A-1BE6-EFA4-B411-EE8772ACEAA4}"/>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55BFA097-2860-FF45-B673-2F8384F2BA04}" type="slidenum">
              <a:rPr lang="en-US" altLang="en-US" smtClean="0">
                <a:latin typeface="Arial" panose="020B0604020202020204" pitchFamily="34" charset="0"/>
                <a:ea typeface="MS PGothic" panose="020B0600070205080204" pitchFamily="34" charset="-128"/>
              </a:rPr>
              <a:pPr/>
              <a:t>17</a:t>
            </a:fld>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2F01CC53-6263-CFDE-935C-0335126CCF03}"/>
              </a:ext>
            </a:extLst>
          </p:cNvPr>
          <p:cNvSpPr>
            <a:spLocks noGrp="1" noRot="1" noChangeAspect="1" noChangeArrowheads="1" noTextEdit="1"/>
          </p:cNvSpPr>
          <p:nvPr>
            <p:ph type="sldImg"/>
          </p:nvPr>
        </p:nvSpPr>
        <p:spPr>
          <a:ln/>
        </p:spPr>
      </p:sp>
      <p:sp>
        <p:nvSpPr>
          <p:cNvPr id="32771" name="Notes Placeholder 2">
            <a:extLst>
              <a:ext uri="{FF2B5EF4-FFF2-40B4-BE49-F238E27FC236}">
                <a16:creationId xmlns:a16="http://schemas.microsoft.com/office/drawing/2014/main" id="{275DD99D-B927-4EFE-FB6E-7200082237C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32772" name="Slide Number Placeholder 3">
            <a:extLst>
              <a:ext uri="{FF2B5EF4-FFF2-40B4-BE49-F238E27FC236}">
                <a16:creationId xmlns:a16="http://schemas.microsoft.com/office/drawing/2014/main" id="{0E370E77-B274-2C8C-FA65-09D30DD3D5BB}"/>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4AD95573-EB99-7E43-A8F3-14BDD8FA29CC}" type="slidenum">
              <a:rPr lang="en-US" altLang="en-US" smtClean="0">
                <a:latin typeface="Arial" panose="020B0604020202020204" pitchFamily="34" charset="0"/>
                <a:ea typeface="MS PGothic" panose="020B0600070205080204" pitchFamily="34" charset="-128"/>
              </a:rPr>
              <a:pPr/>
              <a:t>18</a:t>
            </a:fld>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8F9909EA-D4A3-E196-EC06-4E9834B7B5C3}"/>
              </a:ext>
            </a:extLst>
          </p:cNvPr>
          <p:cNvSpPr>
            <a:spLocks noGrp="1" noRot="1" noChangeAspect="1" noChangeArrowheads="1" noTextEdit="1"/>
          </p:cNvSpPr>
          <p:nvPr>
            <p:ph type="sldImg"/>
          </p:nvPr>
        </p:nvSpPr>
        <p:spPr>
          <a:ln/>
        </p:spPr>
      </p:sp>
      <p:sp>
        <p:nvSpPr>
          <p:cNvPr id="34819" name="Notes Placeholder 2">
            <a:extLst>
              <a:ext uri="{FF2B5EF4-FFF2-40B4-BE49-F238E27FC236}">
                <a16:creationId xmlns:a16="http://schemas.microsoft.com/office/drawing/2014/main" id="{DCBC5FBF-D15D-4B00-64BF-BDEE38AF086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34820" name="Slide Number Placeholder 3">
            <a:extLst>
              <a:ext uri="{FF2B5EF4-FFF2-40B4-BE49-F238E27FC236}">
                <a16:creationId xmlns:a16="http://schemas.microsoft.com/office/drawing/2014/main" id="{636FC582-7881-62A9-78A2-61C6B83DED9B}"/>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97AD54BF-4C6E-2349-9D4F-C8905A52643B}" type="slidenum">
              <a:rPr lang="en-US" altLang="en-US" smtClean="0">
                <a:latin typeface="Arial" panose="020B0604020202020204" pitchFamily="34" charset="0"/>
                <a:ea typeface="MS PGothic" panose="020B0600070205080204" pitchFamily="34" charset="-128"/>
              </a:rPr>
              <a:pPr/>
              <a:t>19</a:t>
            </a:fld>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16A49CF0-940A-2F90-9125-DB2EF58D9068}"/>
              </a:ext>
            </a:extLst>
          </p:cNvPr>
          <p:cNvSpPr>
            <a:spLocks noGrp="1" noRot="1" noChangeAspect="1" noChangeArrowheads="1" noTextEdit="1"/>
          </p:cNvSpPr>
          <p:nvPr>
            <p:ph type="sldImg"/>
          </p:nvPr>
        </p:nvSpPr>
        <p:spPr>
          <a:ln/>
        </p:spPr>
      </p:sp>
      <p:sp>
        <p:nvSpPr>
          <p:cNvPr id="36867" name="Notes Placeholder 2">
            <a:extLst>
              <a:ext uri="{FF2B5EF4-FFF2-40B4-BE49-F238E27FC236}">
                <a16:creationId xmlns:a16="http://schemas.microsoft.com/office/drawing/2014/main" id="{227B2C4E-E87C-9305-A281-C28430DCBA6A}"/>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36868" name="Slide Number Placeholder 3">
            <a:extLst>
              <a:ext uri="{FF2B5EF4-FFF2-40B4-BE49-F238E27FC236}">
                <a16:creationId xmlns:a16="http://schemas.microsoft.com/office/drawing/2014/main" id="{92C7FE60-AE21-93F6-A9B0-7ECBC2E44ACC}"/>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7FA53BAE-3381-F34E-9D0E-1F37EECF4CFE}" type="slidenum">
              <a:rPr lang="en-US" altLang="en-US" smtClean="0">
                <a:latin typeface="Arial" panose="020B0604020202020204" pitchFamily="34" charset="0"/>
                <a:ea typeface="MS PGothic" panose="020B0600070205080204" pitchFamily="34" charset="-128"/>
              </a:rPr>
              <a:pPr/>
              <a:t>20</a:t>
            </a:fld>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4671E8DB-540B-2FCA-72E7-DF7738A086CE}"/>
              </a:ext>
            </a:extLst>
          </p:cNvPr>
          <p:cNvSpPr>
            <a:spLocks noGrp="1" noRot="1" noChangeAspect="1" noChangeArrowheads="1" noTextEdit="1"/>
          </p:cNvSpPr>
          <p:nvPr>
            <p:ph type="sldImg"/>
          </p:nvPr>
        </p:nvSpPr>
        <p:spPr>
          <a:ln/>
        </p:spPr>
      </p:sp>
      <p:sp>
        <p:nvSpPr>
          <p:cNvPr id="38915" name="Notes Placeholder 2">
            <a:extLst>
              <a:ext uri="{FF2B5EF4-FFF2-40B4-BE49-F238E27FC236}">
                <a16:creationId xmlns:a16="http://schemas.microsoft.com/office/drawing/2014/main" id="{0A779FE6-4915-F763-2FFC-B0D33D3E671A}"/>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38916" name="Slide Number Placeholder 3">
            <a:extLst>
              <a:ext uri="{FF2B5EF4-FFF2-40B4-BE49-F238E27FC236}">
                <a16:creationId xmlns:a16="http://schemas.microsoft.com/office/drawing/2014/main" id="{C341755F-7AF0-9293-8F1C-5490CDA4CE21}"/>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32C674F2-AF73-1D4B-9D39-BCDEA7D2E5A3}" type="slidenum">
              <a:rPr lang="en-US" altLang="en-US" smtClean="0">
                <a:latin typeface="Arial" panose="020B0604020202020204" pitchFamily="34" charset="0"/>
                <a:ea typeface="MS PGothic" panose="020B0600070205080204" pitchFamily="34" charset="-128"/>
              </a:rPr>
              <a:pPr/>
              <a:t>21</a:t>
            </a:fld>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477C9904-9F94-A7AE-EC91-0A4E2E306C16}"/>
              </a:ext>
            </a:extLst>
          </p:cNvPr>
          <p:cNvSpPr>
            <a:spLocks noGrp="1" noRot="1" noChangeAspect="1" noChangeArrowheads="1" noTextEdit="1"/>
          </p:cNvSpPr>
          <p:nvPr>
            <p:ph type="sldImg"/>
          </p:nvPr>
        </p:nvSpPr>
        <p:spPr>
          <a:ln/>
        </p:spPr>
      </p:sp>
      <p:sp>
        <p:nvSpPr>
          <p:cNvPr id="41987" name="Notes Placeholder 2">
            <a:extLst>
              <a:ext uri="{FF2B5EF4-FFF2-40B4-BE49-F238E27FC236}">
                <a16:creationId xmlns:a16="http://schemas.microsoft.com/office/drawing/2014/main" id="{613B9A1F-10E3-1A02-3AE5-A9EA8085504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41988" name="Slide Number Placeholder 3">
            <a:extLst>
              <a:ext uri="{FF2B5EF4-FFF2-40B4-BE49-F238E27FC236}">
                <a16:creationId xmlns:a16="http://schemas.microsoft.com/office/drawing/2014/main" id="{150E38F1-592A-FBE8-A9A1-6806F8050CD1}"/>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C49228A9-A2F9-2A41-9F58-AC1EAE91BC66}" type="slidenum">
              <a:rPr lang="en-US" altLang="en-US" smtClean="0">
                <a:latin typeface="Arial" panose="020B0604020202020204" pitchFamily="34" charset="0"/>
                <a:ea typeface="MS PGothic" panose="020B0600070205080204" pitchFamily="34" charset="-128"/>
              </a:rPr>
              <a:pPr/>
              <a:t>23</a:t>
            </a:fld>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67216AEF-3E48-0B77-EFBF-304983CBDB5F}"/>
              </a:ext>
            </a:extLst>
          </p:cNvPr>
          <p:cNvSpPr>
            <a:spLocks noGrp="1" noRot="1" noChangeAspect="1" noChangeArrowheads="1" noTextEdit="1"/>
          </p:cNvSpPr>
          <p:nvPr>
            <p:ph type="sldImg"/>
          </p:nvPr>
        </p:nvSpPr>
        <p:spPr>
          <a:ln/>
        </p:spPr>
      </p:sp>
      <p:sp>
        <p:nvSpPr>
          <p:cNvPr id="44035" name="Notes Placeholder 2">
            <a:extLst>
              <a:ext uri="{FF2B5EF4-FFF2-40B4-BE49-F238E27FC236}">
                <a16:creationId xmlns:a16="http://schemas.microsoft.com/office/drawing/2014/main" id="{860255AB-5696-AD39-1B43-0A012B15889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44036" name="Slide Number Placeholder 3">
            <a:extLst>
              <a:ext uri="{FF2B5EF4-FFF2-40B4-BE49-F238E27FC236}">
                <a16:creationId xmlns:a16="http://schemas.microsoft.com/office/drawing/2014/main" id="{5FEF9331-AA03-5F02-A330-D6DE4AF5F562}"/>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fld id="{21867A5D-22A7-EC4D-B5BC-6DC43D738A21}" type="slidenum">
              <a:rPr lang="en-US" altLang="en-US" smtClean="0">
                <a:latin typeface="Arial" panose="020B0604020202020204" pitchFamily="34" charset="0"/>
                <a:ea typeface="MS PGothic" panose="020B0600070205080204" pitchFamily="34" charset="-128"/>
              </a:rPr>
              <a:pPr/>
              <a:t>24</a:t>
            </a:fld>
            <a:endParaRPr lang="en-US" altLang="en-US">
              <a:latin typeface="Arial" panose="020B0604020202020204" pitchFamily="34" charset="0"/>
              <a:ea typeface="MS PGothic"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7CA4C89-0113-99B4-D8FE-B1EBD866D4EA}"/>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D4DDD40F-9D34-DAC7-4A8D-325E9C51850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28F1386-2DDC-EA25-F28D-B17F24AA7BCD}"/>
              </a:ext>
            </a:extLst>
          </p:cNvPr>
          <p:cNvSpPr>
            <a:spLocks noGrp="1"/>
          </p:cNvSpPr>
          <p:nvPr>
            <p:ph type="sldNum" sz="quarter" idx="12"/>
          </p:nvPr>
        </p:nvSpPr>
        <p:spPr/>
        <p:txBody>
          <a:bodyPr/>
          <a:lstStyle>
            <a:lvl1pPr>
              <a:defRPr/>
            </a:lvl1pPr>
          </a:lstStyle>
          <a:p>
            <a:pPr>
              <a:defRPr/>
            </a:pPr>
            <a:fld id="{5D309660-67F2-A94B-AAE8-245B60AD6235}" type="slidenum">
              <a:rPr lang="en-US" altLang="en-US"/>
              <a:pPr>
                <a:defRPr/>
              </a:pPr>
              <a:t>‹#›</a:t>
            </a:fld>
            <a:endParaRPr lang="en-US" altLang="en-US"/>
          </a:p>
        </p:txBody>
      </p:sp>
    </p:spTree>
    <p:extLst>
      <p:ext uri="{BB962C8B-B14F-4D97-AF65-F5344CB8AC3E}">
        <p14:creationId xmlns:p14="http://schemas.microsoft.com/office/powerpoint/2010/main" val="329090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7AC05DB-800E-B706-32CC-56B08BD5DFB9}"/>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08C73426-6D66-57F4-F881-06B7BD3C6FC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2D8870C-0E9B-9887-DFF4-70F3AEE08E7F}"/>
              </a:ext>
            </a:extLst>
          </p:cNvPr>
          <p:cNvSpPr>
            <a:spLocks noGrp="1"/>
          </p:cNvSpPr>
          <p:nvPr>
            <p:ph type="sldNum" sz="quarter" idx="12"/>
          </p:nvPr>
        </p:nvSpPr>
        <p:spPr/>
        <p:txBody>
          <a:bodyPr/>
          <a:lstStyle>
            <a:lvl1pPr>
              <a:defRPr/>
            </a:lvl1pPr>
          </a:lstStyle>
          <a:p>
            <a:pPr>
              <a:defRPr/>
            </a:pPr>
            <a:fld id="{D3E92BA7-5F2A-1C42-9F1C-038BF906CBC6}" type="slidenum">
              <a:rPr lang="en-US" altLang="en-US"/>
              <a:pPr>
                <a:defRPr/>
              </a:pPr>
              <a:t>‹#›</a:t>
            </a:fld>
            <a:endParaRPr lang="en-US" altLang="en-US"/>
          </a:p>
        </p:txBody>
      </p:sp>
    </p:spTree>
    <p:extLst>
      <p:ext uri="{BB962C8B-B14F-4D97-AF65-F5344CB8AC3E}">
        <p14:creationId xmlns:p14="http://schemas.microsoft.com/office/powerpoint/2010/main" val="2404008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E3C3C7-DD11-3B17-4632-2D7BE3F25BD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7CEE26FA-1C14-CD9F-3451-DD2FECF76AD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6A8F2CF-E8EB-4943-0B10-58801A0FB053}"/>
              </a:ext>
            </a:extLst>
          </p:cNvPr>
          <p:cNvSpPr>
            <a:spLocks noGrp="1"/>
          </p:cNvSpPr>
          <p:nvPr>
            <p:ph type="sldNum" sz="quarter" idx="12"/>
          </p:nvPr>
        </p:nvSpPr>
        <p:spPr/>
        <p:txBody>
          <a:bodyPr/>
          <a:lstStyle>
            <a:lvl1pPr>
              <a:defRPr/>
            </a:lvl1pPr>
          </a:lstStyle>
          <a:p>
            <a:pPr>
              <a:defRPr/>
            </a:pPr>
            <a:fld id="{39BBF565-A830-3C40-999C-7367AECD9ACA}" type="slidenum">
              <a:rPr lang="en-US" altLang="en-US"/>
              <a:pPr>
                <a:defRPr/>
              </a:pPr>
              <a:t>‹#›</a:t>
            </a:fld>
            <a:endParaRPr lang="en-US" altLang="en-US"/>
          </a:p>
        </p:txBody>
      </p:sp>
    </p:spTree>
    <p:extLst>
      <p:ext uri="{BB962C8B-B14F-4D97-AF65-F5344CB8AC3E}">
        <p14:creationId xmlns:p14="http://schemas.microsoft.com/office/powerpoint/2010/main" val="2312421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AB47052F-C399-FF4A-C813-E151D33038E7}"/>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841E9D20-FADA-5329-B2BB-ED368AE2D5C7}"/>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2AECD42-D51C-0F08-A6C3-4A4AC0FA59BB}"/>
              </a:ext>
            </a:extLst>
          </p:cNvPr>
          <p:cNvSpPr>
            <a:spLocks noGrp="1"/>
          </p:cNvSpPr>
          <p:nvPr>
            <p:ph type="sldNum" sz="quarter" idx="12"/>
          </p:nvPr>
        </p:nvSpPr>
        <p:spPr/>
        <p:txBody>
          <a:bodyPr/>
          <a:lstStyle>
            <a:lvl1pPr>
              <a:defRPr/>
            </a:lvl1pPr>
          </a:lstStyle>
          <a:p>
            <a:pPr>
              <a:defRPr/>
            </a:pPr>
            <a:fld id="{639B792B-C7D7-0649-9103-3E0A03140D94}" type="slidenum">
              <a:rPr lang="en-US" altLang="en-US"/>
              <a:pPr>
                <a:defRPr/>
              </a:pPr>
              <a:t>‹#›</a:t>
            </a:fld>
            <a:endParaRPr lang="en-US" altLang="en-US"/>
          </a:p>
        </p:txBody>
      </p:sp>
    </p:spTree>
    <p:extLst>
      <p:ext uri="{BB962C8B-B14F-4D97-AF65-F5344CB8AC3E}">
        <p14:creationId xmlns:p14="http://schemas.microsoft.com/office/powerpoint/2010/main" val="3990081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B07DA15E-328B-C3D0-41ED-6E8856D4C539}"/>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62429D50-C7D9-90F8-E203-0E233AA1275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5730AE02-9308-F28C-EB11-C4B14E10D6F2}"/>
              </a:ext>
            </a:extLst>
          </p:cNvPr>
          <p:cNvSpPr>
            <a:spLocks noGrp="1"/>
          </p:cNvSpPr>
          <p:nvPr>
            <p:ph type="sldNum" sz="quarter" idx="12"/>
          </p:nvPr>
        </p:nvSpPr>
        <p:spPr/>
        <p:txBody>
          <a:bodyPr/>
          <a:lstStyle>
            <a:lvl1pPr>
              <a:defRPr/>
            </a:lvl1pPr>
          </a:lstStyle>
          <a:p>
            <a:pPr>
              <a:defRPr/>
            </a:pPr>
            <a:fld id="{E8C26E01-A835-E748-9733-30E01717614A}" type="slidenum">
              <a:rPr lang="en-US" altLang="en-US"/>
              <a:pPr>
                <a:defRPr/>
              </a:pPr>
              <a:t>‹#›</a:t>
            </a:fld>
            <a:endParaRPr lang="en-US" altLang="en-US"/>
          </a:p>
        </p:txBody>
      </p:sp>
    </p:spTree>
    <p:extLst>
      <p:ext uri="{BB962C8B-B14F-4D97-AF65-F5344CB8AC3E}">
        <p14:creationId xmlns:p14="http://schemas.microsoft.com/office/powerpoint/2010/main" val="2334584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2178081D-0193-ACE9-0D40-AEF95629B02F}"/>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0D3943F3-0EE6-684E-FD12-857589782D70}"/>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F7981F69-0EE8-92DB-55EE-292F72001631}"/>
              </a:ext>
            </a:extLst>
          </p:cNvPr>
          <p:cNvSpPr>
            <a:spLocks noGrp="1"/>
          </p:cNvSpPr>
          <p:nvPr>
            <p:ph type="sldNum" sz="quarter" idx="12"/>
          </p:nvPr>
        </p:nvSpPr>
        <p:spPr/>
        <p:txBody>
          <a:bodyPr/>
          <a:lstStyle>
            <a:lvl1pPr>
              <a:defRPr/>
            </a:lvl1pPr>
          </a:lstStyle>
          <a:p>
            <a:pPr>
              <a:defRPr/>
            </a:pPr>
            <a:fld id="{B561289B-F8EE-D244-8C6B-C2CFE21276DB}" type="slidenum">
              <a:rPr lang="en-US" altLang="en-US"/>
              <a:pPr>
                <a:defRPr/>
              </a:pPr>
              <a:t>‹#›</a:t>
            </a:fld>
            <a:endParaRPr lang="en-US" altLang="en-US"/>
          </a:p>
        </p:txBody>
      </p:sp>
    </p:spTree>
    <p:extLst>
      <p:ext uri="{BB962C8B-B14F-4D97-AF65-F5344CB8AC3E}">
        <p14:creationId xmlns:p14="http://schemas.microsoft.com/office/powerpoint/2010/main" val="32056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E4FDC83-C2B9-A4C0-0151-5223508B5A97}"/>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id="{717754B7-1C5D-5024-97D2-0CE10DD1D91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9AEE5FC9-A75C-8C1F-A2BC-CE486411BC25}"/>
              </a:ext>
            </a:extLst>
          </p:cNvPr>
          <p:cNvSpPr>
            <a:spLocks noGrp="1"/>
          </p:cNvSpPr>
          <p:nvPr>
            <p:ph type="sldNum" sz="quarter" idx="12"/>
          </p:nvPr>
        </p:nvSpPr>
        <p:spPr/>
        <p:txBody>
          <a:bodyPr/>
          <a:lstStyle>
            <a:lvl1pPr>
              <a:defRPr/>
            </a:lvl1pPr>
          </a:lstStyle>
          <a:p>
            <a:pPr>
              <a:defRPr/>
            </a:pPr>
            <a:fld id="{A3307925-97A6-9747-9C2E-C54E79208FFF}" type="slidenum">
              <a:rPr lang="en-US" altLang="en-US"/>
              <a:pPr>
                <a:defRPr/>
              </a:pPr>
              <a:t>‹#›</a:t>
            </a:fld>
            <a:endParaRPr lang="en-US" altLang="en-US"/>
          </a:p>
        </p:txBody>
      </p:sp>
    </p:spTree>
    <p:extLst>
      <p:ext uri="{BB962C8B-B14F-4D97-AF65-F5344CB8AC3E}">
        <p14:creationId xmlns:p14="http://schemas.microsoft.com/office/powerpoint/2010/main" val="4000406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19EFE0D4-D199-8666-2B46-8CC03AF71A67}"/>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24746E50-5283-E3C7-0574-A6CA38824A4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AC8F7FD-F304-D508-06F6-214ED3C2DD22}"/>
              </a:ext>
            </a:extLst>
          </p:cNvPr>
          <p:cNvSpPr>
            <a:spLocks noGrp="1"/>
          </p:cNvSpPr>
          <p:nvPr>
            <p:ph type="sldNum" sz="quarter" idx="12"/>
          </p:nvPr>
        </p:nvSpPr>
        <p:spPr/>
        <p:txBody>
          <a:bodyPr/>
          <a:lstStyle>
            <a:lvl1pPr>
              <a:defRPr/>
            </a:lvl1pPr>
          </a:lstStyle>
          <a:p>
            <a:pPr>
              <a:defRPr/>
            </a:pPr>
            <a:fld id="{CFFC456B-CF10-744E-A672-893FB17C08AA}" type="slidenum">
              <a:rPr lang="en-US" altLang="en-US"/>
              <a:pPr>
                <a:defRPr/>
              </a:pPr>
              <a:t>‹#›</a:t>
            </a:fld>
            <a:endParaRPr lang="en-US" altLang="en-US"/>
          </a:p>
        </p:txBody>
      </p:sp>
    </p:spTree>
    <p:extLst>
      <p:ext uri="{BB962C8B-B14F-4D97-AF65-F5344CB8AC3E}">
        <p14:creationId xmlns:p14="http://schemas.microsoft.com/office/powerpoint/2010/main" val="3555205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4D64C020-DCF8-9292-59C2-F864E9DA7996}"/>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A18D39AB-B83E-20C6-3F1A-3E846C4EF7C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2C697C7-D0D6-27F8-16FF-C4271D778DB6}"/>
              </a:ext>
            </a:extLst>
          </p:cNvPr>
          <p:cNvSpPr>
            <a:spLocks noGrp="1"/>
          </p:cNvSpPr>
          <p:nvPr>
            <p:ph type="sldNum" sz="quarter" idx="12"/>
          </p:nvPr>
        </p:nvSpPr>
        <p:spPr/>
        <p:txBody>
          <a:bodyPr/>
          <a:lstStyle>
            <a:lvl1pPr>
              <a:defRPr/>
            </a:lvl1pPr>
          </a:lstStyle>
          <a:p>
            <a:pPr>
              <a:defRPr/>
            </a:pPr>
            <a:fld id="{449FD474-2FF3-3D40-87B3-A8F2C1181348}" type="slidenum">
              <a:rPr lang="en-US" altLang="en-US"/>
              <a:pPr>
                <a:defRPr/>
              </a:pPr>
              <a:t>‹#›</a:t>
            </a:fld>
            <a:endParaRPr lang="en-US" altLang="en-US"/>
          </a:p>
        </p:txBody>
      </p:sp>
    </p:spTree>
    <p:extLst>
      <p:ext uri="{BB962C8B-B14F-4D97-AF65-F5344CB8AC3E}">
        <p14:creationId xmlns:p14="http://schemas.microsoft.com/office/powerpoint/2010/main" val="3355140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2200C504-C3A5-1122-EDC8-9D64D8036E8B}"/>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0CF60CB0-EA8C-3CF2-54C8-1F86E0350CE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95E0540-19BA-116F-CCC2-CE08226A0AC3}"/>
              </a:ext>
            </a:extLst>
          </p:cNvPr>
          <p:cNvSpPr>
            <a:spLocks noGrp="1"/>
          </p:cNvSpPr>
          <p:nvPr>
            <p:ph type="sldNum" sz="quarter" idx="12"/>
          </p:nvPr>
        </p:nvSpPr>
        <p:spPr/>
        <p:txBody>
          <a:bodyPr/>
          <a:lstStyle>
            <a:lvl1pPr>
              <a:defRPr/>
            </a:lvl1pPr>
          </a:lstStyle>
          <a:p>
            <a:pPr>
              <a:defRPr/>
            </a:pPr>
            <a:fld id="{5A39F958-14B2-8448-B693-E4CEA1BB2333}" type="slidenum">
              <a:rPr lang="en-US" altLang="en-US"/>
              <a:pPr>
                <a:defRPr/>
              </a:pPr>
              <a:t>‹#›</a:t>
            </a:fld>
            <a:endParaRPr lang="en-US" altLang="en-US"/>
          </a:p>
        </p:txBody>
      </p:sp>
    </p:spTree>
    <p:extLst>
      <p:ext uri="{BB962C8B-B14F-4D97-AF65-F5344CB8AC3E}">
        <p14:creationId xmlns:p14="http://schemas.microsoft.com/office/powerpoint/2010/main" val="4169109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3">
            <a:extLst>
              <a:ext uri="{FF2B5EF4-FFF2-40B4-BE49-F238E27FC236}">
                <a16:creationId xmlns:a16="http://schemas.microsoft.com/office/drawing/2014/main" id="{8E62526E-18C0-9A42-9514-5A3528F34F94}"/>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C8F467A7-AF20-65DA-4D90-351596A8F78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2160F96-78B1-40BF-B0D2-CD8F1A93750A}"/>
              </a:ext>
            </a:extLst>
          </p:cNvPr>
          <p:cNvSpPr>
            <a:spLocks noGrp="1"/>
          </p:cNvSpPr>
          <p:nvPr>
            <p:ph type="sldNum" sz="quarter" idx="12"/>
          </p:nvPr>
        </p:nvSpPr>
        <p:spPr/>
        <p:txBody>
          <a:bodyPr/>
          <a:lstStyle>
            <a:lvl1pPr>
              <a:defRPr/>
            </a:lvl1pPr>
          </a:lstStyle>
          <a:p>
            <a:pPr>
              <a:defRPr/>
            </a:pPr>
            <a:fld id="{6786F735-037F-7E40-84B5-47E24333F2B4}" type="slidenum">
              <a:rPr lang="en-US" altLang="en-US"/>
              <a:pPr>
                <a:defRPr/>
              </a:pPr>
              <a:t>‹#›</a:t>
            </a:fld>
            <a:endParaRPr lang="en-US" altLang="en-US"/>
          </a:p>
        </p:txBody>
      </p:sp>
    </p:spTree>
    <p:extLst>
      <p:ext uri="{BB962C8B-B14F-4D97-AF65-F5344CB8AC3E}">
        <p14:creationId xmlns:p14="http://schemas.microsoft.com/office/powerpoint/2010/main" val="42726070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B9B48A9-5314-C1C2-1618-7FF7BB79381E}"/>
              </a:ext>
            </a:extLst>
          </p:cNvPr>
          <p:cNvSpPr txBox="1"/>
          <p:nvPr/>
        </p:nvSpPr>
        <p:spPr>
          <a:xfrm>
            <a:off x="674688" y="971550"/>
            <a:ext cx="6000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eaLnBrk="1" fontAlgn="auto" hangingPunct="1">
              <a:spcBef>
                <a:spcPts val="0"/>
              </a:spcBef>
              <a:spcAft>
                <a:spcPts val="0"/>
              </a:spcAft>
              <a:defRPr/>
            </a:pPr>
            <a:r>
              <a:rPr lang="en-US" dirty="0"/>
              <a:t>“</a:t>
            </a:r>
          </a:p>
        </p:txBody>
      </p:sp>
      <p:sp>
        <p:nvSpPr>
          <p:cNvPr id="4" name="TextBox 3">
            <a:extLst>
              <a:ext uri="{FF2B5EF4-FFF2-40B4-BE49-F238E27FC236}">
                <a16:creationId xmlns:a16="http://schemas.microsoft.com/office/drawing/2014/main" id="{DDB059D7-03DB-D7D3-5D6B-1CA3A653B522}"/>
              </a:ext>
            </a:extLst>
          </p:cNvPr>
          <p:cNvSpPr txBox="1"/>
          <p:nvPr/>
        </p:nvSpPr>
        <p:spPr>
          <a:xfrm>
            <a:off x="6999288" y="2613025"/>
            <a:ext cx="601662"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eaLnBrk="1" fontAlgn="auto" hangingPunct="1">
              <a:spcBef>
                <a:spcPts val="0"/>
              </a:spcBef>
              <a:spcAft>
                <a:spcPts val="0"/>
              </a:spcAft>
              <a:defRPr/>
            </a:pPr>
            <a:r>
              <a:rPr lang="en-US" dirty="0"/>
              <a:t>”</a:t>
            </a:r>
          </a:p>
        </p:txBody>
      </p:sp>
      <p:sp>
        <p:nvSpPr>
          <p:cNvPr id="2" name="Title 1"/>
          <p:cNvSpPr>
            <a:spLocks noGrp="1"/>
          </p:cNvSpPr>
          <p:nvPr>
            <p:ph type="title"/>
          </p:nvPr>
        </p:nvSpPr>
        <p:spPr>
          <a:xfrm>
            <a:off x="1181409" y="1447800"/>
            <a:ext cx="6001049"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CF09330B-497F-724C-43AD-FB7763916A9A}"/>
              </a:ext>
            </a:extLst>
          </p:cNvPr>
          <p:cNvSpPr>
            <a:spLocks noGrp="1"/>
          </p:cNvSpPr>
          <p:nvPr>
            <p:ph type="dt" sz="half" idx="15"/>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CAE4B0A0-6E33-A4F0-449F-77FE2139550F}"/>
              </a:ext>
            </a:extLst>
          </p:cNvPr>
          <p:cNvSpPr>
            <a:spLocks noGrp="1"/>
          </p:cNvSpPr>
          <p:nvPr>
            <p:ph type="ftr" sz="quarter" idx="16"/>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6C8B6A4-F685-BB3D-A9FF-0DDEF48923ED}"/>
              </a:ext>
            </a:extLst>
          </p:cNvPr>
          <p:cNvSpPr>
            <a:spLocks noGrp="1"/>
          </p:cNvSpPr>
          <p:nvPr>
            <p:ph type="sldNum" sz="quarter" idx="17"/>
          </p:nvPr>
        </p:nvSpPr>
        <p:spPr/>
        <p:txBody>
          <a:bodyPr/>
          <a:lstStyle>
            <a:lvl1pPr>
              <a:defRPr/>
            </a:lvl1pPr>
          </a:lstStyle>
          <a:p>
            <a:pPr>
              <a:defRPr/>
            </a:pPr>
            <a:fld id="{3A1B0464-1A44-2B43-B136-29D099DA1B63}" type="slidenum">
              <a:rPr lang="en-US" altLang="en-US"/>
              <a:pPr>
                <a:defRPr/>
              </a:pPr>
              <a:t>‹#›</a:t>
            </a:fld>
            <a:endParaRPr lang="en-US" altLang="en-US"/>
          </a:p>
        </p:txBody>
      </p:sp>
    </p:spTree>
    <p:extLst>
      <p:ext uri="{BB962C8B-B14F-4D97-AF65-F5344CB8AC3E}">
        <p14:creationId xmlns:p14="http://schemas.microsoft.com/office/powerpoint/2010/main" val="545190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69F2EFC-79EE-D890-47D5-0039690949FD}"/>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77397600-8960-7710-9F5B-5FABD8C48D6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07620CE-7BDA-C169-116D-4503D73A8151}"/>
              </a:ext>
            </a:extLst>
          </p:cNvPr>
          <p:cNvSpPr>
            <a:spLocks noGrp="1"/>
          </p:cNvSpPr>
          <p:nvPr>
            <p:ph type="sldNum" sz="quarter" idx="12"/>
          </p:nvPr>
        </p:nvSpPr>
        <p:spPr/>
        <p:txBody>
          <a:bodyPr/>
          <a:lstStyle>
            <a:lvl1pPr>
              <a:defRPr/>
            </a:lvl1pPr>
          </a:lstStyle>
          <a:p>
            <a:pPr>
              <a:defRPr/>
            </a:pPr>
            <a:fld id="{2764974D-728C-834F-84C6-52B6DB58E50C}" type="slidenum">
              <a:rPr lang="en-US" altLang="en-US"/>
              <a:pPr>
                <a:defRPr/>
              </a:pPr>
              <a:t>‹#›</a:t>
            </a:fld>
            <a:endParaRPr lang="en-US" altLang="en-US"/>
          </a:p>
        </p:txBody>
      </p:sp>
    </p:spTree>
    <p:extLst>
      <p:ext uri="{BB962C8B-B14F-4D97-AF65-F5344CB8AC3E}">
        <p14:creationId xmlns:p14="http://schemas.microsoft.com/office/powerpoint/2010/main" val="26205310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3A2EAB4-BB7E-D3AD-16AF-A027C588928B}"/>
              </a:ext>
            </a:extLst>
          </p:cNvPr>
          <p:cNvCxnSpPr/>
          <p:nvPr/>
        </p:nvCxnSpPr>
        <p:spPr>
          <a:xfrm>
            <a:off x="2795588"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FDCC55EC-5A94-E6DF-FAFE-F367188E6906}"/>
              </a:ext>
            </a:extLst>
          </p:cNvPr>
          <p:cNvCxnSpPr/>
          <p:nvPr/>
        </p:nvCxnSpPr>
        <p:spPr>
          <a:xfrm>
            <a:off x="52228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489475" y="2667000"/>
            <a:ext cx="219608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2905586" y="2667000"/>
            <a:ext cx="2210671"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5344917" y="2667000"/>
            <a:ext cx="2199658"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3">
            <a:extLst>
              <a:ext uri="{FF2B5EF4-FFF2-40B4-BE49-F238E27FC236}">
                <a16:creationId xmlns:a16="http://schemas.microsoft.com/office/drawing/2014/main" id="{A7E27968-CF88-3B5A-7A0D-B0E79F53680D}"/>
              </a:ext>
            </a:extLst>
          </p:cNvPr>
          <p:cNvSpPr>
            <a:spLocks noGrp="1"/>
          </p:cNvSpPr>
          <p:nvPr>
            <p:ph type="dt" sz="half" idx="18"/>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54278089-BE71-1692-AF46-690B621E7278}"/>
              </a:ext>
            </a:extLst>
          </p:cNvPr>
          <p:cNvSpPr>
            <a:spLocks noGrp="1"/>
          </p:cNvSpPr>
          <p:nvPr>
            <p:ph type="ftr" sz="quarter" idx="19"/>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EF04E109-479C-C8D7-02AC-0D6705F579C5}"/>
              </a:ext>
            </a:extLst>
          </p:cNvPr>
          <p:cNvSpPr>
            <a:spLocks noGrp="1"/>
          </p:cNvSpPr>
          <p:nvPr>
            <p:ph type="sldNum" sz="quarter" idx="20"/>
          </p:nvPr>
        </p:nvSpPr>
        <p:spPr/>
        <p:txBody>
          <a:bodyPr/>
          <a:lstStyle>
            <a:lvl1pPr>
              <a:defRPr/>
            </a:lvl1pPr>
          </a:lstStyle>
          <a:p>
            <a:pPr>
              <a:defRPr/>
            </a:pPr>
            <a:fld id="{C32FF1CD-7517-A745-8D8D-B49C0A414517}" type="slidenum">
              <a:rPr lang="en-US" altLang="en-US"/>
              <a:pPr>
                <a:defRPr/>
              </a:pPr>
              <a:t>‹#›</a:t>
            </a:fld>
            <a:endParaRPr lang="en-US" altLang="en-US"/>
          </a:p>
        </p:txBody>
      </p:sp>
    </p:spTree>
    <p:extLst>
      <p:ext uri="{BB962C8B-B14F-4D97-AF65-F5344CB8AC3E}">
        <p14:creationId xmlns:p14="http://schemas.microsoft.com/office/powerpoint/2010/main" val="2832058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1234B82B-E0AC-8416-5C57-21124B0ABB76}"/>
              </a:ext>
            </a:extLst>
          </p:cNvPr>
          <p:cNvCxnSpPr/>
          <p:nvPr/>
        </p:nvCxnSpPr>
        <p:spPr>
          <a:xfrm>
            <a:off x="2795588"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7D33ED1B-254E-6AB0-AA34-46F4000BA6C3}"/>
              </a:ext>
            </a:extLst>
          </p:cNvPr>
          <p:cNvCxnSpPr/>
          <p:nvPr/>
        </p:nvCxnSpPr>
        <p:spPr>
          <a:xfrm>
            <a:off x="52228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2" name="Text Placeholder 3"/>
          <p:cNvSpPr>
            <a:spLocks noGrp="1"/>
          </p:cNvSpPr>
          <p:nvPr>
            <p:ph type="body" sz="half" idx="18"/>
          </p:nvPr>
        </p:nvSpPr>
        <p:spPr>
          <a:xfrm>
            <a:off x="489475" y="4827212"/>
            <a:ext cx="2205612"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3" name="Text Placeholder 3"/>
          <p:cNvSpPr>
            <a:spLocks noGrp="1"/>
          </p:cNvSpPr>
          <p:nvPr>
            <p:ph type="body" sz="half" idx="19"/>
          </p:nvPr>
        </p:nvSpPr>
        <p:spPr>
          <a:xfrm>
            <a:off x="2916776" y="4827211"/>
            <a:ext cx="2201378"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4" name="Text Placeholder 3"/>
          <p:cNvSpPr>
            <a:spLocks noGrp="1"/>
          </p:cNvSpPr>
          <p:nvPr>
            <p:ph type="body" sz="half" idx="20"/>
          </p:nvPr>
        </p:nvSpPr>
        <p:spPr>
          <a:xfrm>
            <a:off x="5344824" y="4827209"/>
            <a:ext cx="2202571"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3">
            <a:extLst>
              <a:ext uri="{FF2B5EF4-FFF2-40B4-BE49-F238E27FC236}">
                <a16:creationId xmlns:a16="http://schemas.microsoft.com/office/drawing/2014/main" id="{00389B5B-9BFB-5A1C-7D5D-B7B9D437A8C0}"/>
              </a:ext>
            </a:extLst>
          </p:cNvPr>
          <p:cNvSpPr>
            <a:spLocks noGrp="1"/>
          </p:cNvSpPr>
          <p:nvPr>
            <p:ph type="dt" sz="half" idx="23"/>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98115B33-5456-0975-DCFF-5FB73A41AAF0}"/>
              </a:ext>
            </a:extLst>
          </p:cNvPr>
          <p:cNvSpPr>
            <a:spLocks noGrp="1"/>
          </p:cNvSpPr>
          <p:nvPr>
            <p:ph type="ftr" sz="quarter" idx="24"/>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925FFE3B-7A5B-BD85-F202-583387D863C8}"/>
              </a:ext>
            </a:extLst>
          </p:cNvPr>
          <p:cNvSpPr>
            <a:spLocks noGrp="1"/>
          </p:cNvSpPr>
          <p:nvPr>
            <p:ph type="sldNum" sz="quarter" idx="25"/>
          </p:nvPr>
        </p:nvSpPr>
        <p:spPr/>
        <p:txBody>
          <a:bodyPr/>
          <a:lstStyle>
            <a:lvl1pPr>
              <a:defRPr/>
            </a:lvl1pPr>
          </a:lstStyle>
          <a:p>
            <a:pPr>
              <a:defRPr/>
            </a:pPr>
            <a:fld id="{DEC1EB22-DA0C-0048-B4A4-7DED25B631D9}" type="slidenum">
              <a:rPr lang="en-US" altLang="en-US"/>
              <a:pPr>
                <a:defRPr/>
              </a:pPr>
              <a:t>‹#›</a:t>
            </a:fld>
            <a:endParaRPr lang="en-US" altLang="en-US"/>
          </a:p>
        </p:txBody>
      </p:sp>
    </p:spTree>
    <p:extLst>
      <p:ext uri="{BB962C8B-B14F-4D97-AF65-F5344CB8AC3E}">
        <p14:creationId xmlns:p14="http://schemas.microsoft.com/office/powerpoint/2010/main" val="21821891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6606834-1D53-C882-7E6B-E56E5F5A14DB}"/>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E2F0EC9-C6D3-704A-D75B-2182F914CA2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6A68243-B2EC-FAC5-5787-5D9FC666FF83}"/>
              </a:ext>
            </a:extLst>
          </p:cNvPr>
          <p:cNvSpPr>
            <a:spLocks noGrp="1"/>
          </p:cNvSpPr>
          <p:nvPr>
            <p:ph type="sldNum" sz="quarter" idx="12"/>
          </p:nvPr>
        </p:nvSpPr>
        <p:spPr/>
        <p:txBody>
          <a:bodyPr/>
          <a:lstStyle>
            <a:lvl1pPr>
              <a:defRPr/>
            </a:lvl1pPr>
          </a:lstStyle>
          <a:p>
            <a:pPr>
              <a:defRPr/>
            </a:pPr>
            <a:fld id="{0B466440-6A4B-E247-8CA9-AA26349865E3}" type="slidenum">
              <a:rPr lang="en-US" altLang="en-US"/>
              <a:pPr>
                <a:defRPr/>
              </a:pPr>
              <a:t>‹#›</a:t>
            </a:fld>
            <a:endParaRPr lang="en-US" altLang="en-US"/>
          </a:p>
        </p:txBody>
      </p:sp>
    </p:spTree>
    <p:extLst>
      <p:ext uri="{BB962C8B-B14F-4D97-AF65-F5344CB8AC3E}">
        <p14:creationId xmlns:p14="http://schemas.microsoft.com/office/powerpoint/2010/main" val="27409955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62B21BD-E590-CF57-97D0-8EC3F7C04366}"/>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A07DE1B-FD76-475F-31F9-1536E93CB94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4C62CE6-141E-FE31-E9A4-FFE97CC4F5E9}"/>
              </a:ext>
            </a:extLst>
          </p:cNvPr>
          <p:cNvSpPr>
            <a:spLocks noGrp="1"/>
          </p:cNvSpPr>
          <p:nvPr>
            <p:ph type="sldNum" sz="quarter" idx="12"/>
          </p:nvPr>
        </p:nvSpPr>
        <p:spPr/>
        <p:txBody>
          <a:bodyPr/>
          <a:lstStyle>
            <a:lvl1pPr>
              <a:defRPr/>
            </a:lvl1pPr>
          </a:lstStyle>
          <a:p>
            <a:pPr>
              <a:defRPr/>
            </a:pPr>
            <a:fld id="{478AA639-78B7-724B-92F7-B1D3E09E753B}" type="slidenum">
              <a:rPr lang="en-US" altLang="en-US"/>
              <a:pPr>
                <a:defRPr/>
              </a:pPr>
              <a:t>‹#›</a:t>
            </a:fld>
            <a:endParaRPr lang="en-US" altLang="en-US"/>
          </a:p>
        </p:txBody>
      </p:sp>
    </p:spTree>
    <p:extLst>
      <p:ext uri="{BB962C8B-B14F-4D97-AF65-F5344CB8AC3E}">
        <p14:creationId xmlns:p14="http://schemas.microsoft.com/office/powerpoint/2010/main" val="874539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5376DCFC-8C59-4DE0-8299-14ADCCD8AB03}"/>
              </a:ext>
            </a:extLst>
          </p:cNvPr>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a:extLst>
              <a:ext uri="{FF2B5EF4-FFF2-40B4-BE49-F238E27FC236}">
                <a16:creationId xmlns:a16="http://schemas.microsoft.com/office/drawing/2014/main" id="{AA94A191-FAE0-9DC0-53E7-E894C52BF861}"/>
              </a:ext>
            </a:extLst>
          </p:cNvPr>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a:extLst>
              <a:ext uri="{FF2B5EF4-FFF2-40B4-BE49-F238E27FC236}">
                <a16:creationId xmlns:a16="http://schemas.microsoft.com/office/drawing/2014/main" id="{FEED6CD7-F4EB-4D1C-E623-82058EEB3041}"/>
              </a:ext>
            </a:extLst>
          </p:cNvPr>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a:extLst>
              <a:ext uri="{FF2B5EF4-FFF2-40B4-BE49-F238E27FC236}">
                <a16:creationId xmlns:a16="http://schemas.microsoft.com/office/drawing/2014/main" id="{30779AF4-6EC1-0DDF-2433-0E3A14DE0624}"/>
              </a:ext>
            </a:extLst>
          </p:cNvPr>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a:extLst>
              <a:ext uri="{FF2B5EF4-FFF2-40B4-BE49-F238E27FC236}">
                <a16:creationId xmlns:a16="http://schemas.microsoft.com/office/drawing/2014/main" id="{9821DBC5-48A0-16C1-D86E-906329F20C11}"/>
              </a:ext>
            </a:extLst>
          </p:cNvPr>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6A69F0DB-90BB-0407-9477-0FD5E1F87A17}"/>
              </a:ext>
            </a:extLst>
          </p:cNvPr>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2" name="Title Placeholder 1">
            <a:extLst>
              <a:ext uri="{FF2B5EF4-FFF2-40B4-BE49-F238E27FC236}">
                <a16:creationId xmlns:a16="http://schemas.microsoft.com/office/drawing/2014/main" id="{16EC08E5-C38E-CB24-EE07-57EF114D0A14}"/>
              </a:ext>
            </a:extLst>
          </p:cNvPr>
          <p:cNvSpPr>
            <a:spLocks noGrp="1" noChangeArrowheads="1"/>
          </p:cNvSpPr>
          <p:nvPr>
            <p:ph type="title"/>
          </p:nvPr>
        </p:nvSpPr>
        <p:spPr bwMode="auto">
          <a:xfrm>
            <a:off x="484188" y="452438"/>
            <a:ext cx="7056437"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43" name="Text Placeholder 2">
            <a:extLst>
              <a:ext uri="{FF2B5EF4-FFF2-40B4-BE49-F238E27FC236}">
                <a16:creationId xmlns:a16="http://schemas.microsoft.com/office/drawing/2014/main" id="{6C0E5062-BFE8-CCEE-5720-9DC17982C952}"/>
              </a:ext>
            </a:extLst>
          </p:cNvPr>
          <p:cNvSpPr>
            <a:spLocks noGrp="1" noChangeArrowheads="1"/>
          </p:cNvSpPr>
          <p:nvPr>
            <p:ph type="body" idx="1"/>
          </p:nvPr>
        </p:nvSpPr>
        <p:spPr bwMode="auto">
          <a:xfrm>
            <a:off x="827088" y="2052638"/>
            <a:ext cx="6711950"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2B623EE-4748-2959-06B9-0691339E3FC5}"/>
              </a:ext>
            </a:extLst>
          </p:cNvPr>
          <p:cNvSpPr>
            <a:spLocks noGrp="1"/>
          </p:cNvSpPr>
          <p:nvPr>
            <p:ph type="dt" sz="half" idx="2"/>
          </p:nvPr>
        </p:nvSpPr>
        <p:spPr>
          <a:xfrm rot="5400000">
            <a:off x="7494588" y="1828800"/>
            <a:ext cx="990600" cy="228600"/>
          </a:xfrm>
          <a:prstGeom prst="rect">
            <a:avLst/>
          </a:prstGeom>
        </p:spPr>
        <p:txBody>
          <a:bodyPr vert="horz" lIns="91440" tIns="45720" rIns="91440" bIns="45720" rtlCol="0" anchor="t"/>
          <a:lstStyle>
            <a:lvl1pPr algn="l" eaLnBrk="1" fontAlgn="auto" hangingPunct="1">
              <a:spcBef>
                <a:spcPts val="0"/>
              </a:spcBef>
              <a:spcAft>
                <a:spcPts val="0"/>
              </a:spcAft>
              <a:defRPr sz="1100" b="0" i="0">
                <a:solidFill>
                  <a:schemeClr val="tx1">
                    <a:tint val="75000"/>
                    <a:alpha val="60000"/>
                  </a:schemeClr>
                </a:solidFill>
                <a:latin typeface="+mn-lt"/>
              </a:defRPr>
            </a:lvl1pPr>
          </a:lstStyle>
          <a:p>
            <a:pPr>
              <a:defRPr/>
            </a:pPr>
            <a:endParaRPr lang="en-US"/>
          </a:p>
        </p:txBody>
      </p:sp>
      <p:sp>
        <p:nvSpPr>
          <p:cNvPr id="5" name="Footer Placeholder 4">
            <a:extLst>
              <a:ext uri="{FF2B5EF4-FFF2-40B4-BE49-F238E27FC236}">
                <a16:creationId xmlns:a16="http://schemas.microsoft.com/office/drawing/2014/main" id="{D59E837F-D87E-138E-66BC-14D39195A37A}"/>
              </a:ext>
            </a:extLst>
          </p:cNvPr>
          <p:cNvSpPr>
            <a:spLocks noGrp="1"/>
          </p:cNvSpPr>
          <p:nvPr>
            <p:ph type="ftr" sz="quarter" idx="3"/>
          </p:nvPr>
        </p:nvSpPr>
        <p:spPr>
          <a:xfrm rot="5400000">
            <a:off x="6233318" y="3263107"/>
            <a:ext cx="3859213" cy="228600"/>
          </a:xfrm>
          <a:prstGeom prst="rect">
            <a:avLst/>
          </a:prstGeom>
        </p:spPr>
        <p:txBody>
          <a:bodyPr vert="horz" lIns="91440" tIns="45720" rIns="91440" bIns="45720" rtlCol="0" anchor="b"/>
          <a:lstStyle>
            <a:lvl1pPr algn="l" eaLnBrk="1" fontAlgn="auto" hangingPunct="1">
              <a:spcBef>
                <a:spcPts val="0"/>
              </a:spcBef>
              <a:spcAft>
                <a:spcPts val="0"/>
              </a:spcAft>
              <a:defRPr sz="1100" b="0" i="0">
                <a:solidFill>
                  <a:schemeClr val="tx1">
                    <a:tint val="75000"/>
                    <a:alpha val="60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DAFA5D00-74A1-144E-545C-A7830116AF8E}"/>
              </a:ext>
            </a:extLst>
          </p:cNvPr>
          <p:cNvSpPr>
            <a:spLocks noGrp="1"/>
          </p:cNvSpPr>
          <p:nvPr>
            <p:ph type="sldNum" sz="quarter" idx="4"/>
          </p:nvPr>
        </p:nvSpPr>
        <p:spPr bwMode="gray">
          <a:xfrm>
            <a:off x="7766050" y="295275"/>
            <a:ext cx="628650" cy="768350"/>
          </a:xfrm>
          <a:prstGeom prst="rect">
            <a:avLst/>
          </a:prstGeom>
        </p:spPr>
        <p:txBody>
          <a:bodyPr vert="horz" wrap="square" lIns="91440" tIns="45720" rIns="91440" bIns="45720" numCol="1" anchor="b" anchorCtr="0" compatLnSpc="1">
            <a:prstTxWarp prst="textNoShape">
              <a:avLst/>
            </a:prstTxWarp>
          </a:bodyPr>
          <a:lstStyle>
            <a:lvl1pPr algn="ctr" eaLnBrk="1" hangingPunct="1">
              <a:defRPr sz="2800">
                <a:solidFill>
                  <a:srgbClr val="FFFFFF"/>
                </a:solidFill>
              </a:defRPr>
            </a:lvl1pPr>
          </a:lstStyle>
          <a:p>
            <a:pPr>
              <a:defRPr/>
            </a:pPr>
            <a:fld id="{E6118F04-4D40-A64D-A481-41D12DA33D39}" type="slidenum">
              <a:rPr lang="en-US" altLang="en-US"/>
              <a:pPr>
                <a:defRPr/>
              </a:pPr>
              <a:t>‹#›</a:t>
            </a:fld>
            <a:endParaRPr lang="en-US" altLang="en-US"/>
          </a:p>
        </p:txBody>
      </p:sp>
    </p:spTree>
  </p:cSld>
  <p:clrMap bg1="dk1" tx1="lt1" bg2="dk2" tx2="lt2" accent1="accent1" accent2="accent2" accent3="accent3" accent4="accent4" accent5="accent5" accent6="accent6" hlink="hlink" folHlink="folHlink"/>
  <p:sldLayoutIdLst>
    <p:sldLayoutId id="2147484677" r:id="rId1"/>
    <p:sldLayoutId id="2147484678" r:id="rId2"/>
    <p:sldLayoutId id="2147484679" r:id="rId3"/>
    <p:sldLayoutId id="2147484680" r:id="rId4"/>
    <p:sldLayoutId id="2147484681" r:id="rId5"/>
    <p:sldLayoutId id="2147484682" r:id="rId6"/>
    <p:sldLayoutId id="2147484683" r:id="rId7"/>
    <p:sldLayoutId id="2147484684" r:id="rId8"/>
    <p:sldLayoutId id="2147484685" r:id="rId9"/>
    <p:sldLayoutId id="2147484686" r:id="rId10"/>
    <p:sldLayoutId id="2147484687" r:id="rId11"/>
    <p:sldLayoutId id="2147484691" r:id="rId12"/>
    <p:sldLayoutId id="2147484688" r:id="rId13"/>
    <p:sldLayoutId id="2147484692" r:id="rId14"/>
    <p:sldLayoutId id="2147484693" r:id="rId15"/>
    <p:sldLayoutId id="2147484689" r:id="rId16"/>
    <p:sldLayoutId id="2147484690" r:id="rId17"/>
  </p:sldLayoutIdLst>
  <p:txStyles>
    <p:titleStyle>
      <a:lvl1pPr algn="l" defTabSz="457200" rtl="0" eaLnBrk="0" fontAlgn="base" hangingPunct="0">
        <a:spcBef>
          <a:spcPct val="0"/>
        </a:spcBef>
        <a:spcAft>
          <a:spcPct val="0"/>
        </a:spcAft>
        <a:defRPr sz="4200" kern="1200">
          <a:solidFill>
            <a:schemeClr val="tx2"/>
          </a:solidFill>
          <a:latin typeface="+mj-lt"/>
          <a:ea typeface="+mj-ea"/>
          <a:cs typeface="+mj-cs"/>
        </a:defRPr>
      </a:lvl1pPr>
      <a:lvl2pPr algn="l" defTabSz="457200" rtl="0" eaLnBrk="0" fontAlgn="base" hangingPunct="0">
        <a:spcBef>
          <a:spcPct val="0"/>
        </a:spcBef>
        <a:spcAft>
          <a:spcPct val="0"/>
        </a:spcAft>
        <a:defRPr sz="4200">
          <a:solidFill>
            <a:schemeClr val="tx2"/>
          </a:solidFill>
          <a:latin typeface="Century Gothic" panose="020B0502020202020204" pitchFamily="34" charset="0"/>
        </a:defRPr>
      </a:lvl2pPr>
      <a:lvl3pPr algn="l" defTabSz="457200" rtl="0" eaLnBrk="0" fontAlgn="base" hangingPunct="0">
        <a:spcBef>
          <a:spcPct val="0"/>
        </a:spcBef>
        <a:spcAft>
          <a:spcPct val="0"/>
        </a:spcAft>
        <a:defRPr sz="4200">
          <a:solidFill>
            <a:schemeClr val="tx2"/>
          </a:solidFill>
          <a:latin typeface="Century Gothic" panose="020B0502020202020204" pitchFamily="34" charset="0"/>
        </a:defRPr>
      </a:lvl3pPr>
      <a:lvl4pPr algn="l" defTabSz="457200" rtl="0" eaLnBrk="0" fontAlgn="base" hangingPunct="0">
        <a:spcBef>
          <a:spcPct val="0"/>
        </a:spcBef>
        <a:spcAft>
          <a:spcPct val="0"/>
        </a:spcAft>
        <a:defRPr sz="4200">
          <a:solidFill>
            <a:schemeClr val="tx2"/>
          </a:solidFill>
          <a:latin typeface="Century Gothic" panose="020B0502020202020204" pitchFamily="34" charset="0"/>
        </a:defRPr>
      </a:lvl4pPr>
      <a:lvl5pPr algn="l" defTabSz="457200" rtl="0" eaLnBrk="0" fontAlgn="base" hangingPunct="0">
        <a:spcBef>
          <a:spcPct val="0"/>
        </a:spcBef>
        <a:spcAft>
          <a:spcPct val="0"/>
        </a:spcAft>
        <a:defRPr sz="4200">
          <a:solidFill>
            <a:schemeClr val="tx2"/>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rgbClr val="8AD0D6"/>
        </a:buClr>
        <a:buSzPct val="80000"/>
        <a:buFont typeface="Wingdings 3" pitchFamily="2" charset="2"/>
        <a:buChar char=""/>
        <a:defRPr sz="2000" kern="1200">
          <a:solidFill>
            <a:schemeClr val="tx1"/>
          </a:solidFill>
          <a:latin typeface="+mj-lt"/>
          <a:ea typeface="+mj-ea"/>
          <a:cs typeface="+mj-cs"/>
        </a:defRPr>
      </a:lvl1pPr>
      <a:lvl2pPr marL="742950" indent="-285750" algn="l" defTabSz="457200" rtl="0" eaLnBrk="0" fontAlgn="base" hangingPunct="0">
        <a:spcBef>
          <a:spcPts val="1000"/>
        </a:spcBef>
        <a:spcAft>
          <a:spcPct val="0"/>
        </a:spcAft>
        <a:buClr>
          <a:srgbClr val="8AD0D6"/>
        </a:buClr>
        <a:buSzPct val="80000"/>
        <a:buFont typeface="Wingdings 3" pitchFamily="2" charset="2"/>
        <a:buChar char=""/>
        <a:defRPr kern="1200">
          <a:solidFill>
            <a:schemeClr val="tx1"/>
          </a:solidFill>
          <a:latin typeface="+mj-lt"/>
          <a:ea typeface="+mj-ea"/>
          <a:cs typeface="+mj-cs"/>
        </a:defRPr>
      </a:lvl2pPr>
      <a:lvl3pPr marL="1143000" indent="-228600" algn="l" defTabSz="457200" rtl="0" eaLnBrk="0" fontAlgn="base" hangingPunct="0">
        <a:spcBef>
          <a:spcPts val="1000"/>
        </a:spcBef>
        <a:spcAft>
          <a:spcPct val="0"/>
        </a:spcAft>
        <a:buClr>
          <a:srgbClr val="8AD0D6"/>
        </a:buClr>
        <a:buSzPct val="80000"/>
        <a:buFont typeface="Wingdings 3" pitchFamily="2" charset="2"/>
        <a:buChar char=""/>
        <a:defRPr sz="1600" kern="1200">
          <a:solidFill>
            <a:schemeClr val="tx1"/>
          </a:solidFill>
          <a:latin typeface="+mj-lt"/>
          <a:ea typeface="+mj-ea"/>
          <a:cs typeface="+mj-cs"/>
        </a:defRPr>
      </a:lvl3pPr>
      <a:lvl4pPr marL="1600200" indent="-228600" algn="l" defTabSz="457200" rtl="0" eaLnBrk="0" fontAlgn="base" hangingPunct="0">
        <a:spcBef>
          <a:spcPts val="1000"/>
        </a:spcBef>
        <a:spcAft>
          <a:spcPct val="0"/>
        </a:spcAft>
        <a:buClr>
          <a:srgbClr val="8AD0D6"/>
        </a:buClr>
        <a:buSzPct val="80000"/>
        <a:buFont typeface="Wingdings 3" pitchFamily="2" charset="2"/>
        <a:buChar char=""/>
        <a:defRPr sz="1400" kern="1200">
          <a:solidFill>
            <a:schemeClr val="tx1"/>
          </a:solidFill>
          <a:latin typeface="+mj-lt"/>
          <a:ea typeface="+mj-ea"/>
          <a:cs typeface="+mj-cs"/>
        </a:defRPr>
      </a:lvl4pPr>
      <a:lvl5pPr marL="2057400" indent="-228600" algn="l" defTabSz="457200" rtl="0" eaLnBrk="0" fontAlgn="base" hangingPunct="0">
        <a:spcBef>
          <a:spcPts val="1000"/>
        </a:spcBef>
        <a:spcAft>
          <a:spcPct val="0"/>
        </a:spcAft>
        <a:buClr>
          <a:srgbClr val="8AD0D6"/>
        </a:buClr>
        <a:buSzPct val="80000"/>
        <a:buFont typeface="Wingdings 3" pitchFamily="2" charset="2"/>
        <a:buChar char=""/>
        <a:defRPr sz="140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hyperlink" Target="http://www.cifncs.org/" TargetMode="Externa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24.xml"/><Relationship Id="rId6" Type="http://schemas.openxmlformats.org/officeDocument/2006/relationships/hyperlink" Target="mailto:sphillips@cifncs.org" TargetMode="External"/><Relationship Id="rId5" Type="http://schemas.openxmlformats.org/officeDocument/2006/relationships/hyperlink" Target="mailto:bniemi@cifncs.org" TargetMode="External"/><Relationship Id="rId4" Type="http://schemas.openxmlformats.org/officeDocument/2006/relationships/hyperlink" Target="mailto:pcruickshank@cifncs.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F5FABDE1-4ADE-2FF8-F87C-2DC86B6911E2}"/>
              </a:ext>
            </a:extLst>
          </p:cNvPr>
          <p:cNvSpPr>
            <a:spLocks noGrp="1" noChangeArrowheads="1"/>
          </p:cNvSpPr>
          <p:nvPr>
            <p:ph type="ctrTitle"/>
          </p:nvPr>
        </p:nvSpPr>
        <p:spPr>
          <a:xfrm>
            <a:off x="228600" y="2514600"/>
            <a:ext cx="7543800" cy="1676400"/>
          </a:xfrm>
        </p:spPr>
        <p:txBody>
          <a:bodyPr/>
          <a:lstStyle/>
          <a:p>
            <a:pPr eaLnBrk="1" hangingPunct="1"/>
            <a:r>
              <a:rPr lang="en-US" altLang="en-US" sz="4400"/>
              <a:t>NORTH COAST SECTION,</a:t>
            </a:r>
            <a:br>
              <a:rPr lang="en-US" altLang="en-US" sz="4400"/>
            </a:br>
            <a:r>
              <a:rPr lang="en-US" altLang="en-US" sz="4400"/>
              <a:t>C.I.F</a:t>
            </a:r>
          </a:p>
        </p:txBody>
      </p:sp>
      <p:sp>
        <p:nvSpPr>
          <p:cNvPr id="21506" name="Rectangle 3">
            <a:extLst>
              <a:ext uri="{FF2B5EF4-FFF2-40B4-BE49-F238E27FC236}">
                <a16:creationId xmlns:a16="http://schemas.microsoft.com/office/drawing/2014/main" id="{838113AD-9D93-AFA7-6F20-AADD74525160}"/>
              </a:ext>
            </a:extLst>
          </p:cNvPr>
          <p:cNvSpPr>
            <a:spLocks noGrp="1" noChangeArrowheads="1"/>
          </p:cNvSpPr>
          <p:nvPr>
            <p:ph type="subTitle" idx="1"/>
          </p:nvPr>
        </p:nvSpPr>
        <p:spPr>
          <a:xfrm>
            <a:off x="1143000" y="4419600"/>
            <a:ext cx="6781800" cy="1447800"/>
          </a:xfrm>
        </p:spPr>
        <p:txBody>
          <a:bodyPr rtlCol="0">
            <a:normAutofit fontScale="92500"/>
          </a:bodyPr>
          <a:lstStyle/>
          <a:p>
            <a:pPr defTabSz="457207" eaLnBrk="1" fontAlgn="auto" hangingPunct="1">
              <a:spcAft>
                <a:spcPts val="0"/>
              </a:spcAft>
              <a:buClr>
                <a:schemeClr val="bg2">
                  <a:lumMod val="40000"/>
                  <a:lumOff val="60000"/>
                </a:schemeClr>
              </a:buClr>
              <a:buFont typeface="Wingdings 3" charset="2"/>
              <a:buNone/>
              <a:defRPr/>
            </a:pPr>
            <a:r>
              <a:rPr lang="en-US" altLang="en-US" sz="3600"/>
              <a:t>UNDUE INFLUENCE/RECRUITMENT WORKSHOP</a:t>
            </a:r>
          </a:p>
        </p:txBody>
      </p:sp>
    </p:spTree>
    <p:custDataLst>
      <p:tags r:id="rId1"/>
    </p:custData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ED3ADAEC-2FA8-59F2-18CB-620FD7428013}"/>
              </a:ext>
            </a:extLst>
          </p:cNvPr>
          <p:cNvSpPr>
            <a:spLocks noGrp="1" noRot="1" noChangeArrowheads="1"/>
          </p:cNvSpPr>
          <p:nvPr>
            <p:ph type="title"/>
          </p:nvPr>
        </p:nvSpPr>
        <p:spPr>
          <a:xfrm>
            <a:off x="381000" y="533400"/>
            <a:ext cx="8385175" cy="1524000"/>
          </a:xfrm>
        </p:spPr>
        <p:txBody>
          <a:bodyPr/>
          <a:lstStyle/>
          <a:p>
            <a:pPr eaLnBrk="1" hangingPunct="1"/>
            <a:r>
              <a:rPr lang="en-US" altLang="en-US"/>
              <a:t>UNDUE INFLUENCE, ATHLETIC MOTIVATION DOCUMENTS</a:t>
            </a:r>
          </a:p>
        </p:txBody>
      </p:sp>
      <p:sp>
        <p:nvSpPr>
          <p:cNvPr id="9219" name="Rectangle 3">
            <a:extLst>
              <a:ext uri="{FF2B5EF4-FFF2-40B4-BE49-F238E27FC236}">
                <a16:creationId xmlns:a16="http://schemas.microsoft.com/office/drawing/2014/main" id="{269D8651-CFDF-E8AF-F577-D6936F547F93}"/>
              </a:ext>
            </a:extLst>
          </p:cNvPr>
          <p:cNvSpPr>
            <a:spLocks noGrp="1" noRot="1" noChangeArrowheads="1"/>
          </p:cNvSpPr>
          <p:nvPr>
            <p:ph idx="1"/>
          </p:nvPr>
        </p:nvSpPr>
        <p:spPr>
          <a:xfrm>
            <a:off x="457200" y="2286000"/>
            <a:ext cx="8382000" cy="4343400"/>
          </a:xfrm>
        </p:spPr>
        <p:txBody>
          <a:bodyPr/>
          <a:lstStyle/>
          <a:p>
            <a:pPr marL="609600" indent="-609600" eaLnBrk="1" hangingPunct="1">
              <a:buFont typeface="Wingdings" pitchFamily="2" charset="2"/>
              <a:buNone/>
            </a:pPr>
            <a:r>
              <a:rPr lang="en-US" altLang="en-US" sz="2800" dirty="0"/>
              <a:t>Documents concerning undue-influence can</a:t>
            </a:r>
          </a:p>
          <a:p>
            <a:pPr marL="609600" indent="-609600" eaLnBrk="1" hangingPunct="1">
              <a:buFont typeface="Wingdings" pitchFamily="2" charset="2"/>
              <a:buNone/>
            </a:pPr>
            <a:r>
              <a:rPr lang="en-US" altLang="en-US" sz="2800" dirty="0"/>
              <a:t>be found at the NCS website (</a:t>
            </a:r>
            <a:r>
              <a:rPr lang="en-US" altLang="en-US" sz="2800" dirty="0">
                <a:hlinkClick r:id="rId4"/>
              </a:rPr>
              <a:t>www.cifncs.org</a:t>
            </a:r>
            <a:r>
              <a:rPr lang="en-US" altLang="en-US" sz="2800" dirty="0"/>
              <a:t>) </a:t>
            </a:r>
          </a:p>
          <a:p>
            <a:pPr marL="609600" indent="-609600" eaLnBrk="1" hangingPunct="1"/>
            <a:r>
              <a:rPr lang="en-US" altLang="en-US" dirty="0"/>
              <a:t>Constitution and General Bylaws</a:t>
            </a:r>
          </a:p>
          <a:p>
            <a:pPr marL="609600" indent="-609600" eaLnBrk="1" hangingPunct="1"/>
            <a:r>
              <a:rPr lang="en-US" altLang="en-US" dirty="0"/>
              <a:t>Eligibility Transfer Information</a:t>
            </a:r>
          </a:p>
          <a:p>
            <a:pPr marL="1371600" lvl="2" indent="-457200" eaLnBrk="1" hangingPunct="1">
              <a:buFont typeface="Wingdings" pitchFamily="2" charset="2"/>
              <a:buAutoNum type="arabicPeriod"/>
            </a:pPr>
            <a:r>
              <a:rPr lang="en-US" altLang="en-US" dirty="0"/>
              <a:t>Undue Influence Grid</a:t>
            </a:r>
          </a:p>
          <a:p>
            <a:pPr marL="609600" indent="-609600" eaLnBrk="1" hangingPunct="1"/>
            <a:r>
              <a:rPr lang="en-US" altLang="en-US" dirty="0"/>
              <a:t>Commissioner’s Right to Interpretation – CIF 1106</a:t>
            </a:r>
          </a:p>
          <a:p>
            <a:pPr lvl="1" eaLnBrk="1" hangingPunct="1"/>
            <a:r>
              <a:rPr lang="en-US" altLang="en-US" dirty="0"/>
              <a:t>Once a school, or someone associated with your school, places your school in a position where your actions will be evaluated by either a hearing panel or Commissioner your school and subject to  sanctions.  You should avoid at all costs.</a:t>
            </a:r>
          </a:p>
        </p:txBody>
      </p:sp>
    </p:spTree>
    <p:custDataLst>
      <p:tags r:id="rId1"/>
    </p:custData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64A7F1D5-2B23-B655-19B1-3C4BD0FAB33B}"/>
              </a:ext>
            </a:extLst>
          </p:cNvPr>
          <p:cNvSpPr>
            <a:spLocks noGrp="1" noRot="1" noChangeArrowheads="1"/>
          </p:cNvSpPr>
          <p:nvPr>
            <p:ph type="title"/>
          </p:nvPr>
        </p:nvSpPr>
        <p:spPr>
          <a:xfrm>
            <a:off x="304800" y="990600"/>
            <a:ext cx="8385175" cy="600075"/>
          </a:xfrm>
        </p:spPr>
        <p:txBody>
          <a:bodyPr/>
          <a:lstStyle/>
          <a:p>
            <a:pPr algn="ctr" eaLnBrk="1" hangingPunct="1"/>
            <a:r>
              <a:rPr lang="en-US" altLang="en-US" sz="3200"/>
              <a:t>C.I.F.  PHILOSOPHY – PARTIAL – Bylaw 200</a:t>
            </a:r>
          </a:p>
        </p:txBody>
      </p:sp>
      <p:sp>
        <p:nvSpPr>
          <p:cNvPr id="11267" name="Rectangle 3">
            <a:extLst>
              <a:ext uri="{FF2B5EF4-FFF2-40B4-BE49-F238E27FC236}">
                <a16:creationId xmlns:a16="http://schemas.microsoft.com/office/drawing/2014/main" id="{196C940A-7953-33DE-0078-7381F64D4179}"/>
              </a:ext>
            </a:extLst>
          </p:cNvPr>
          <p:cNvSpPr>
            <a:spLocks noGrp="1" noRot="1" noChangeArrowheads="1"/>
          </p:cNvSpPr>
          <p:nvPr>
            <p:ph idx="1"/>
          </p:nvPr>
        </p:nvSpPr>
        <p:spPr>
          <a:xfrm>
            <a:off x="0" y="2286000"/>
            <a:ext cx="9144000" cy="4572000"/>
          </a:xfrm>
        </p:spPr>
        <p:txBody>
          <a:bodyPr/>
          <a:lstStyle/>
          <a:p>
            <a:pPr marL="990600" lvl="1" indent="-533400" eaLnBrk="1" hangingPunct="1">
              <a:buFontTx/>
              <a:buChar char="•"/>
            </a:pPr>
            <a:r>
              <a:rPr lang="en-US" altLang="en-US"/>
              <a:t>Education is the first priority, athletic participation is secondary.</a:t>
            </a:r>
          </a:p>
          <a:p>
            <a:pPr marL="990600" lvl="1" indent="-533400" eaLnBrk="1" hangingPunct="1">
              <a:buFontTx/>
              <a:buChar char="•"/>
            </a:pPr>
            <a:r>
              <a:rPr lang="en-US" altLang="en-US"/>
              <a:t>Provide a fundamentally fair and equitable framework in which interscholastic athletic competition can take place.</a:t>
            </a:r>
          </a:p>
          <a:p>
            <a:pPr marL="990600" lvl="1" indent="-533400" eaLnBrk="1" hangingPunct="1">
              <a:buFontTx/>
              <a:buChar char="•"/>
            </a:pPr>
            <a:r>
              <a:rPr lang="en-US" altLang="en-US"/>
              <a:t>Provide uniform standards for all schools to follow in maintaining athletic competition.</a:t>
            </a:r>
          </a:p>
          <a:p>
            <a:pPr marL="990600" lvl="1" indent="-533400" eaLnBrk="1" hangingPunct="1">
              <a:buFontTx/>
              <a:buChar char="•"/>
            </a:pPr>
            <a:r>
              <a:rPr lang="en-US" altLang="en-US"/>
              <a:t>Serve as a deterrent to students who transfer schools for athletic reasons and to individuals who recruit student athletes.</a:t>
            </a:r>
          </a:p>
          <a:p>
            <a:pPr marL="990600" lvl="1" indent="-533400" eaLnBrk="1" hangingPunct="1">
              <a:buFontTx/>
              <a:buChar char="•"/>
            </a:pPr>
            <a:r>
              <a:rPr lang="en-US" altLang="en-US"/>
              <a:t>Maintain an ethical relationship between high school athletic programs and others who demonstrate an interest in high school athletes.</a:t>
            </a:r>
          </a:p>
          <a:p>
            <a:pPr marL="990600" lvl="1" indent="-533400" eaLnBrk="1" hangingPunct="1">
              <a:buFontTx/>
              <a:buChar char="•"/>
            </a:pPr>
            <a:r>
              <a:rPr lang="en-US" altLang="en-US"/>
              <a:t>Support the Principles of </a:t>
            </a:r>
            <a:r>
              <a:rPr lang="ja-JP" altLang="en-US"/>
              <a:t>“</a:t>
            </a:r>
            <a:r>
              <a:rPr lang="en-US" altLang="ja-JP"/>
              <a:t>Pursuing Victory with Honor</a:t>
            </a:r>
            <a:r>
              <a:rPr lang="ja-JP" altLang="en-US"/>
              <a:t>”</a:t>
            </a:r>
            <a:endParaRPr lang="en-US" altLang="ja-JP"/>
          </a:p>
          <a:p>
            <a:pPr marL="609600" indent="-609600" eaLnBrk="1" hangingPunct="1"/>
            <a:endParaRPr lang="en-US" altLang="en-US" sz="2800"/>
          </a:p>
        </p:txBody>
      </p:sp>
    </p:spTree>
    <p:custDataLst>
      <p:tags r:id="rId1"/>
    </p:custData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E52A5C29-464D-2C3A-1736-921AE9BB7EC5}"/>
              </a:ext>
            </a:extLst>
          </p:cNvPr>
          <p:cNvSpPr>
            <a:spLocks noGrp="1" noRot="1" noChangeArrowheads="1"/>
          </p:cNvSpPr>
          <p:nvPr>
            <p:ph type="title"/>
          </p:nvPr>
        </p:nvSpPr>
        <p:spPr>
          <a:xfrm>
            <a:off x="152400" y="762000"/>
            <a:ext cx="8839200" cy="1143000"/>
          </a:xfrm>
        </p:spPr>
        <p:txBody>
          <a:bodyPr/>
          <a:lstStyle/>
          <a:p>
            <a:pPr eaLnBrk="1" hangingPunct="1"/>
            <a:r>
              <a:rPr lang="en-US" altLang="en-US" sz="2800"/>
              <a:t>ACCURATE INFORMATION REQUIREMENT (202)</a:t>
            </a:r>
          </a:p>
        </p:txBody>
      </p:sp>
      <p:sp>
        <p:nvSpPr>
          <p:cNvPr id="13315" name="Rectangle 3">
            <a:extLst>
              <a:ext uri="{FF2B5EF4-FFF2-40B4-BE49-F238E27FC236}">
                <a16:creationId xmlns:a16="http://schemas.microsoft.com/office/drawing/2014/main" id="{98FBF541-3E83-B59B-1973-12EC14FA08A3}"/>
              </a:ext>
            </a:extLst>
          </p:cNvPr>
          <p:cNvSpPr>
            <a:spLocks noGrp="1" noRot="1" noChangeArrowheads="1"/>
          </p:cNvSpPr>
          <p:nvPr>
            <p:ph idx="1"/>
          </p:nvPr>
        </p:nvSpPr>
        <p:spPr>
          <a:xfrm>
            <a:off x="457200" y="2438400"/>
            <a:ext cx="8229600" cy="4038600"/>
          </a:xfrm>
        </p:spPr>
        <p:txBody>
          <a:bodyPr/>
          <a:lstStyle/>
          <a:p>
            <a:pPr eaLnBrk="1" hangingPunct="1"/>
            <a:r>
              <a:rPr lang="en-US" altLang="en-US"/>
              <a:t>The CIF requires that all information provided in regard to </a:t>
            </a:r>
            <a:r>
              <a:rPr lang="en-US" altLang="en-US" u="sng"/>
              <a:t>any aspect of the eligibility</a:t>
            </a:r>
            <a:r>
              <a:rPr lang="en-US" altLang="en-US"/>
              <a:t> of a student must be true, correct, accurate and complete.</a:t>
            </a:r>
          </a:p>
          <a:p>
            <a:pPr eaLnBrk="1" hangingPunct="1"/>
            <a:r>
              <a:rPr lang="en-US" altLang="en-US"/>
              <a:t>The penalty for false or fraudulent information is ineligibility for that student in CIF competition at any level in any sport for a period of up to 24 calendar months.</a:t>
            </a:r>
          </a:p>
          <a:p>
            <a:pPr eaLnBrk="1" hangingPunct="1"/>
            <a:r>
              <a:rPr lang="en-US" altLang="en-US"/>
              <a:t>The involved school may be required to forfeit contests and other possible sanctions are possible.</a:t>
            </a:r>
          </a:p>
        </p:txBody>
      </p:sp>
    </p:spTree>
    <p:custDataLst>
      <p:tags r:id="rId1"/>
    </p:custData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F3834310-FA2D-0085-9B28-688824599B47}"/>
              </a:ext>
            </a:extLst>
          </p:cNvPr>
          <p:cNvSpPr>
            <a:spLocks noGrp="1" noChangeArrowheads="1"/>
          </p:cNvSpPr>
          <p:nvPr>
            <p:ph type="title"/>
          </p:nvPr>
        </p:nvSpPr>
        <p:spPr>
          <a:xfrm>
            <a:off x="228600" y="990600"/>
            <a:ext cx="7956550" cy="760413"/>
          </a:xfrm>
        </p:spPr>
        <p:txBody>
          <a:bodyPr/>
          <a:lstStyle/>
          <a:p>
            <a:pPr eaLnBrk="1" hangingPunct="1"/>
            <a:r>
              <a:rPr lang="en-US" altLang="en-US" sz="2800"/>
              <a:t>Undue-Influence</a:t>
            </a:r>
          </a:p>
        </p:txBody>
      </p:sp>
      <p:sp>
        <p:nvSpPr>
          <p:cNvPr id="15363" name="Content Placeholder 2">
            <a:extLst>
              <a:ext uri="{FF2B5EF4-FFF2-40B4-BE49-F238E27FC236}">
                <a16:creationId xmlns:a16="http://schemas.microsoft.com/office/drawing/2014/main" id="{D44B54BF-C2C0-578B-CEB0-96737522C732}"/>
              </a:ext>
            </a:extLst>
          </p:cNvPr>
          <p:cNvSpPr>
            <a:spLocks noGrp="1" noChangeArrowheads="1"/>
          </p:cNvSpPr>
          <p:nvPr>
            <p:ph idx="1"/>
          </p:nvPr>
        </p:nvSpPr>
        <p:spPr>
          <a:xfrm>
            <a:off x="593725" y="1981200"/>
            <a:ext cx="7956550" cy="4495800"/>
          </a:xfrm>
        </p:spPr>
        <p:txBody>
          <a:bodyPr/>
          <a:lstStyle/>
          <a:p>
            <a:pPr eaLnBrk="1" hangingPunct="1"/>
            <a:r>
              <a:rPr lang="en-US" altLang="en-US" dirty="0"/>
              <a:t>Undue-Influence</a:t>
            </a:r>
          </a:p>
          <a:p>
            <a:pPr marL="914400" lvl="1" indent="-457200" eaLnBrk="1" hangingPunct="1">
              <a:buFont typeface="Arial" panose="020B0604020202020204" pitchFamily="34" charset="0"/>
              <a:buAutoNum type="arabicPeriod"/>
            </a:pPr>
            <a:r>
              <a:rPr lang="en-US" altLang="en-US" dirty="0"/>
              <a:t>Recruitment/undue-influence</a:t>
            </a:r>
          </a:p>
          <a:p>
            <a:pPr lvl="2" eaLnBrk="1" hangingPunct="1"/>
            <a:r>
              <a:rPr lang="en-US" altLang="en-US" dirty="0"/>
              <a:t>CIF Bylaw 510.A. states:</a:t>
            </a:r>
          </a:p>
          <a:p>
            <a:pPr lvl="3" eaLnBrk="1" hangingPunct="1"/>
            <a:r>
              <a:rPr lang="en-US" altLang="en-US" dirty="0"/>
              <a:t>The use of undue influence by any person(s) to secure or retain a student or their parent(s)/guardian(s)/caregiver as residents may cause the student to be ineligible for high school athletics for a period of one year and shall jeopardize the standing of that high school in the CIF.</a:t>
            </a:r>
          </a:p>
          <a:p>
            <a:pPr lvl="3" eaLnBrk="1" hangingPunct="1"/>
            <a:r>
              <a:rPr lang="en-US" altLang="en-US" dirty="0"/>
              <a:t>Undue influence is any act, gesture or communication (including accepting material or financial inducement to attend a CIF member school for the purpose of engaging in CIF competition regardless of the source) which is performed personally, or through another, which may be objectively seen as an inducement, or part of a process of inducing a student, or his or her parent(s)/guardian(s)/caregiver, by or on </a:t>
            </a:r>
            <a:r>
              <a:rPr lang="en-US" altLang="en-US" dirty="0" err="1"/>
              <a:t>behald</a:t>
            </a:r>
            <a:r>
              <a:rPr lang="en-US" altLang="en-US" dirty="0"/>
              <a:t> of, a member school, to enroll in transfer to, or remain in, a particular school for athletic purposes.</a:t>
            </a:r>
          </a:p>
          <a:p>
            <a:pPr marL="914400" lvl="1" indent="-457200" eaLnBrk="1" hangingPunct="1">
              <a:buFont typeface="Arial" panose="020B0604020202020204" pitchFamily="34" charset="0"/>
              <a:buNone/>
            </a:pPr>
            <a:r>
              <a:rPr lang="en-US" altLang="en-US" dirty="0"/>
              <a:t>	</a:t>
            </a: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059BC01A-27A2-058A-C239-525FF05E3A06}"/>
              </a:ext>
            </a:extLst>
          </p:cNvPr>
          <p:cNvSpPr>
            <a:spLocks noGrp="1" noChangeArrowheads="1"/>
          </p:cNvSpPr>
          <p:nvPr>
            <p:ph type="title"/>
          </p:nvPr>
        </p:nvSpPr>
        <p:spPr/>
        <p:txBody>
          <a:bodyPr/>
          <a:lstStyle/>
          <a:p>
            <a:pPr eaLnBrk="1" hangingPunct="1"/>
            <a:r>
              <a:rPr lang="en-US" altLang="en-US" sz="2800"/>
              <a:t>Undue-Influence</a:t>
            </a:r>
          </a:p>
        </p:txBody>
      </p:sp>
      <p:sp>
        <p:nvSpPr>
          <p:cNvPr id="17411" name="Content Placeholder 2">
            <a:extLst>
              <a:ext uri="{FF2B5EF4-FFF2-40B4-BE49-F238E27FC236}">
                <a16:creationId xmlns:a16="http://schemas.microsoft.com/office/drawing/2014/main" id="{F6BE543E-7393-6E98-569D-A90D0DD1F8D6}"/>
              </a:ext>
            </a:extLst>
          </p:cNvPr>
          <p:cNvSpPr>
            <a:spLocks noGrp="1" noChangeArrowheads="1"/>
          </p:cNvSpPr>
          <p:nvPr>
            <p:ph idx="1"/>
          </p:nvPr>
        </p:nvSpPr>
        <p:spPr>
          <a:xfrm>
            <a:off x="533400" y="2336800"/>
            <a:ext cx="6888163" cy="4216400"/>
          </a:xfrm>
        </p:spPr>
        <p:txBody>
          <a:bodyPr/>
          <a:lstStyle/>
          <a:p>
            <a:pPr eaLnBrk="1" hangingPunct="1"/>
            <a:r>
              <a:rPr lang="en-US" altLang="en-US"/>
              <a:t>Penalty</a:t>
            </a:r>
          </a:p>
          <a:p>
            <a:pPr lvl="1" eaLnBrk="1" hangingPunct="1"/>
            <a:r>
              <a:rPr lang="en-US" altLang="en-US"/>
              <a:t>Jeopardize the membership standing of the high school in the CIF.</a:t>
            </a:r>
          </a:p>
          <a:p>
            <a:pPr lvl="1" eaLnBrk="1" hangingPunct="1"/>
            <a:r>
              <a:rPr lang="en-US" altLang="en-US"/>
              <a:t>Influenced student may be deemed ineligible for up to 24 months.</a:t>
            </a:r>
          </a:p>
          <a:p>
            <a:pPr lvl="1" eaLnBrk="1" hangingPunct="1"/>
            <a:r>
              <a:rPr lang="en-US" altLang="en-US"/>
              <a:t>Other penalties:</a:t>
            </a:r>
          </a:p>
          <a:p>
            <a:pPr lvl="2" eaLnBrk="1" hangingPunct="1"/>
            <a:r>
              <a:rPr lang="en-US" altLang="en-US"/>
              <a:t>Listed under NCS 218.A.4</a:t>
            </a:r>
          </a:p>
          <a:p>
            <a:pPr lvl="2" eaLnBrk="1" hangingPunct="1"/>
            <a:r>
              <a:rPr lang="en-US" altLang="en-US"/>
              <a:t>Assigned within the processes of NCS 1103.B and 1103.C</a:t>
            </a:r>
          </a:p>
          <a:p>
            <a:pPr lvl="1" eaLnBrk="1" hangingPunct="1"/>
            <a:r>
              <a:rPr lang="en-US" altLang="en-US"/>
              <a:t>Repeated violations of CIF or NCS policies can lead to more severe sanctions as listed under NCS 218.A.4.</a:t>
            </a: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809BB9FB-5571-4C8D-EFE0-A2BC8BE1C709}"/>
              </a:ext>
            </a:extLst>
          </p:cNvPr>
          <p:cNvSpPr>
            <a:spLocks noGrp="1" noChangeArrowheads="1"/>
          </p:cNvSpPr>
          <p:nvPr>
            <p:ph type="title"/>
          </p:nvPr>
        </p:nvSpPr>
        <p:spPr>
          <a:xfrm>
            <a:off x="531813" y="752475"/>
            <a:ext cx="6896100" cy="923925"/>
          </a:xfrm>
        </p:spPr>
        <p:txBody>
          <a:bodyPr/>
          <a:lstStyle/>
          <a:p>
            <a:pPr eaLnBrk="1" hangingPunct="1"/>
            <a:r>
              <a:rPr lang="en-US" altLang="en-US" sz="2800"/>
              <a:t>Undue-Influence</a:t>
            </a:r>
          </a:p>
        </p:txBody>
      </p:sp>
      <p:sp>
        <p:nvSpPr>
          <p:cNvPr id="32770" name="Content Placeholder 2">
            <a:extLst>
              <a:ext uri="{FF2B5EF4-FFF2-40B4-BE49-F238E27FC236}">
                <a16:creationId xmlns:a16="http://schemas.microsoft.com/office/drawing/2014/main" id="{1352D832-3588-1B66-8A93-9E7EDBF62EE6}"/>
              </a:ext>
            </a:extLst>
          </p:cNvPr>
          <p:cNvSpPr>
            <a:spLocks noGrp="1"/>
          </p:cNvSpPr>
          <p:nvPr>
            <p:ph idx="1"/>
          </p:nvPr>
        </p:nvSpPr>
        <p:spPr>
          <a:xfrm>
            <a:off x="533400" y="2057400"/>
            <a:ext cx="6888163" cy="4495800"/>
          </a:xfrm>
        </p:spPr>
        <p:txBody>
          <a:bodyPr rtlCol="0">
            <a:normAutofit lnSpcReduction="10000"/>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a:t>Evaluation of Undue-Influence</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By the CIF member school – if a violation is determined the violation is reported under NCS 1103.B.</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By the Section Commissioner – process outlined under NCS 1103.C.</a:t>
            </a:r>
          </a:p>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a:t>How is Undue-Influence Evaluated?</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Basic premise – parents and families should be left alone to decide which school they believe is best for their child.</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Students attend school to receive an education first; athletic participation is secondary.</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Many activities are suspect.  You must ask “What is the intent of the action?”</a:t>
            </a: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65CC93EA-8BC7-1967-913A-9EA7FDFEC8C7}"/>
              </a:ext>
            </a:extLst>
          </p:cNvPr>
          <p:cNvSpPr>
            <a:spLocks noGrp="1" noChangeArrowheads="1"/>
          </p:cNvSpPr>
          <p:nvPr>
            <p:ph type="title"/>
          </p:nvPr>
        </p:nvSpPr>
        <p:spPr>
          <a:xfrm>
            <a:off x="484188" y="452438"/>
            <a:ext cx="7056437" cy="995362"/>
          </a:xfrm>
        </p:spPr>
        <p:txBody>
          <a:bodyPr/>
          <a:lstStyle/>
          <a:p>
            <a:pPr eaLnBrk="1" hangingPunct="1"/>
            <a:r>
              <a:rPr lang="en-US" altLang="en-US" sz="2800"/>
              <a:t>Undue-Influence</a:t>
            </a:r>
          </a:p>
        </p:txBody>
      </p:sp>
      <p:sp>
        <p:nvSpPr>
          <p:cNvPr id="33794" name="Content Placeholder 2">
            <a:extLst>
              <a:ext uri="{FF2B5EF4-FFF2-40B4-BE49-F238E27FC236}">
                <a16:creationId xmlns:a16="http://schemas.microsoft.com/office/drawing/2014/main" id="{3F26B3EA-CA88-8DA5-0082-72130D786701}"/>
              </a:ext>
            </a:extLst>
          </p:cNvPr>
          <p:cNvSpPr>
            <a:spLocks noGrp="1"/>
          </p:cNvSpPr>
          <p:nvPr>
            <p:ph idx="1"/>
          </p:nvPr>
        </p:nvSpPr>
        <p:spPr>
          <a:xfrm>
            <a:off x="522288" y="1676400"/>
            <a:ext cx="6888162" cy="4064000"/>
          </a:xfrm>
        </p:spPr>
        <p:txBody>
          <a:bodyPr rtlCol="0">
            <a:normAutofit lnSpcReduction="10000"/>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dirty="0"/>
              <a:t>When should a school be concerned?</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dirty="0"/>
              <a:t>Any contact with a potential student-athlete or their family prior to enrollment at your school.</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dirty="0"/>
              <a:t>Potential student-athlete visits a school prior to enrollment.</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dirty="0"/>
              <a:t>Potential student-athlete attends Open Gym or Open Field</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dirty="0"/>
              <a:t>Potential student-athlete or his/her family, or “friend” contact a coach at the school about your school’s athletic program.</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dirty="0"/>
              <a:t>Coaching staff or individuals associated with your school coach within outside programs.</a:t>
            </a:r>
          </a:p>
          <a:p>
            <a:pPr marL="1143020" lvl="2" indent="-228604" defTabSz="457207" eaLnBrk="1" fontAlgn="auto" hangingPunct="1">
              <a:spcAft>
                <a:spcPts val="0"/>
              </a:spcAft>
              <a:buClr>
                <a:schemeClr val="bg2">
                  <a:lumMod val="40000"/>
                  <a:lumOff val="60000"/>
                </a:schemeClr>
              </a:buClr>
              <a:buFont typeface="Wingdings 3" charset="2"/>
              <a:buChar char=""/>
              <a:defRPr/>
            </a:pPr>
            <a:r>
              <a:rPr lang="en-US" altLang="en-US" dirty="0"/>
              <a:t>“Flipping of the hat.”</a:t>
            </a: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9654327D-9C52-0A7A-A0B0-A2B5FBE47EB3}"/>
              </a:ext>
            </a:extLst>
          </p:cNvPr>
          <p:cNvSpPr>
            <a:spLocks noGrp="1" noChangeArrowheads="1"/>
          </p:cNvSpPr>
          <p:nvPr>
            <p:ph type="title"/>
          </p:nvPr>
        </p:nvSpPr>
        <p:spPr/>
        <p:txBody>
          <a:bodyPr/>
          <a:lstStyle/>
          <a:p>
            <a:pPr eaLnBrk="1" hangingPunct="1"/>
            <a:r>
              <a:rPr lang="en-US" altLang="en-US" sz="2800"/>
              <a:t>Undue-Influence</a:t>
            </a:r>
          </a:p>
        </p:txBody>
      </p:sp>
      <p:sp>
        <p:nvSpPr>
          <p:cNvPr id="34818" name="Content Placeholder 2">
            <a:extLst>
              <a:ext uri="{FF2B5EF4-FFF2-40B4-BE49-F238E27FC236}">
                <a16:creationId xmlns:a16="http://schemas.microsoft.com/office/drawing/2014/main" id="{41EDAB56-3F19-2531-8457-C15F834CB3DB}"/>
              </a:ext>
            </a:extLst>
          </p:cNvPr>
          <p:cNvSpPr>
            <a:spLocks noGrp="1"/>
          </p:cNvSpPr>
          <p:nvPr>
            <p:ph idx="1"/>
          </p:nvPr>
        </p:nvSpPr>
        <p:spPr>
          <a:xfrm>
            <a:off x="533400" y="2057400"/>
            <a:ext cx="6888163" cy="4343400"/>
          </a:xfrm>
        </p:spPr>
        <p:txBody>
          <a:bodyPr rtlCol="0">
            <a:normAutofit fontScale="92500" lnSpcReduction="10000"/>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a:t>Examples</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Booster club members discuss your school with potential athletes/parents.</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Targeted invitation to attend a game/event at your school.</a:t>
            </a:r>
          </a:p>
          <a:p>
            <a:pPr marL="1143020" lvl="2" indent="-228604" defTabSz="457207" eaLnBrk="1" fontAlgn="auto" hangingPunct="1">
              <a:spcAft>
                <a:spcPts val="0"/>
              </a:spcAft>
              <a:buClr>
                <a:schemeClr val="bg2">
                  <a:lumMod val="40000"/>
                  <a:lumOff val="60000"/>
                </a:schemeClr>
              </a:buClr>
              <a:buFont typeface="Wingdings 3" charset="2"/>
              <a:buChar char=""/>
              <a:defRPr/>
            </a:pPr>
            <a:r>
              <a:rPr lang="en-US" altLang="en-US"/>
              <a:t>Targeting is contact with sport specific groups.</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Trying to convince a student to not transfer.</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Financial inducement not made available to any student at your school based on a blind application process.</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Use of mailings or advertisements to promote your school athletic program.</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Shadow visits that include visitation with coaches or student-athletes to discuss any athletic question.</a:t>
            </a: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95B22D90-F3A1-53F0-B6FE-1F98D40D6859}"/>
              </a:ext>
            </a:extLst>
          </p:cNvPr>
          <p:cNvSpPr>
            <a:spLocks noGrp="1" noChangeArrowheads="1"/>
          </p:cNvSpPr>
          <p:nvPr>
            <p:ph type="title"/>
          </p:nvPr>
        </p:nvSpPr>
        <p:spPr/>
        <p:txBody>
          <a:bodyPr/>
          <a:lstStyle/>
          <a:p>
            <a:pPr eaLnBrk="1" hangingPunct="1"/>
            <a:r>
              <a:rPr lang="en-US" altLang="en-US" sz="2800"/>
              <a:t>Undue-Influence</a:t>
            </a:r>
          </a:p>
        </p:txBody>
      </p:sp>
      <p:sp>
        <p:nvSpPr>
          <p:cNvPr id="21507" name="Content Placeholder 2">
            <a:extLst>
              <a:ext uri="{FF2B5EF4-FFF2-40B4-BE49-F238E27FC236}">
                <a16:creationId xmlns:a16="http://schemas.microsoft.com/office/drawing/2014/main" id="{1C7365FB-593E-3999-AAD1-ECC2C303B76E}"/>
              </a:ext>
            </a:extLst>
          </p:cNvPr>
          <p:cNvSpPr>
            <a:spLocks noGrp="1" noChangeArrowheads="1"/>
          </p:cNvSpPr>
          <p:nvPr>
            <p:ph idx="1"/>
          </p:nvPr>
        </p:nvSpPr>
        <p:spPr>
          <a:xfrm>
            <a:off x="533400" y="2057400"/>
            <a:ext cx="6888163" cy="4343400"/>
          </a:xfrm>
        </p:spPr>
        <p:txBody>
          <a:bodyPr/>
          <a:lstStyle/>
          <a:p>
            <a:pPr eaLnBrk="1" hangingPunct="1"/>
            <a:r>
              <a:rPr lang="en-US" altLang="en-US"/>
              <a:t>Examples Continued</a:t>
            </a:r>
          </a:p>
          <a:p>
            <a:pPr lvl="1" eaLnBrk="1" hangingPunct="1"/>
            <a:r>
              <a:rPr lang="en-US" altLang="en-US"/>
              <a:t>Allowing students who are not enrolled at your school as 9-12 students to participate in a practice, or attend practice to watch.</a:t>
            </a:r>
          </a:p>
          <a:p>
            <a:pPr lvl="1" eaLnBrk="1" hangingPunct="1"/>
            <a:r>
              <a:rPr lang="en-US" altLang="en-US"/>
              <a:t>Conduct of club programs that mirrors school name, logo, mascot, colors, use school facilities with no use permit.  Basically saying it is not a school program but the conduct of the club is evaluated and determined to be sponsored by the school.</a:t>
            </a:r>
          </a:p>
          <a:p>
            <a:pPr lvl="1" eaLnBrk="1" hangingPunct="1"/>
            <a:r>
              <a:rPr lang="en-US" altLang="en-US"/>
              <a:t>Non-student attends summer activities, or Open Gym or Open Field and asks the supervising person questions about enrollment or questions about the athletic program.</a:t>
            </a:r>
          </a:p>
          <a:p>
            <a:pPr lvl="1" eaLnBrk="1" hangingPunct="1"/>
            <a:endParaRPr lang="en-US" altLang="en-US"/>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34B62EBD-DA8D-D847-3F14-6E9F0F67D054}"/>
              </a:ext>
            </a:extLst>
          </p:cNvPr>
          <p:cNvSpPr>
            <a:spLocks noGrp="1" noChangeArrowheads="1"/>
          </p:cNvSpPr>
          <p:nvPr>
            <p:ph type="title"/>
          </p:nvPr>
        </p:nvSpPr>
        <p:spPr/>
        <p:txBody>
          <a:bodyPr/>
          <a:lstStyle/>
          <a:p>
            <a:pPr eaLnBrk="1" hangingPunct="1"/>
            <a:r>
              <a:rPr lang="en-US" altLang="en-US" sz="2800"/>
              <a:t>Undue-Influence</a:t>
            </a:r>
          </a:p>
        </p:txBody>
      </p:sp>
      <p:sp>
        <p:nvSpPr>
          <p:cNvPr id="22531" name="Content Placeholder 2">
            <a:extLst>
              <a:ext uri="{FF2B5EF4-FFF2-40B4-BE49-F238E27FC236}">
                <a16:creationId xmlns:a16="http://schemas.microsoft.com/office/drawing/2014/main" id="{06657781-122D-A3A0-B3FB-858DDD5F240E}"/>
              </a:ext>
            </a:extLst>
          </p:cNvPr>
          <p:cNvSpPr>
            <a:spLocks noGrp="1" noChangeArrowheads="1"/>
          </p:cNvSpPr>
          <p:nvPr>
            <p:ph idx="1"/>
          </p:nvPr>
        </p:nvSpPr>
        <p:spPr>
          <a:xfrm>
            <a:off x="533400" y="2057400"/>
            <a:ext cx="6888163" cy="4572000"/>
          </a:xfrm>
        </p:spPr>
        <p:txBody>
          <a:bodyPr/>
          <a:lstStyle/>
          <a:p>
            <a:pPr eaLnBrk="1" hangingPunct="1"/>
            <a:r>
              <a:rPr lang="en-US" altLang="en-US"/>
              <a:t>Examples Continued</a:t>
            </a:r>
          </a:p>
          <a:p>
            <a:pPr lvl="1" eaLnBrk="1" hangingPunct="1"/>
            <a:r>
              <a:rPr lang="en-US" altLang="en-US"/>
              <a:t>Coach is allowed to visit a feeder school and is not the athletic director or an administrator.</a:t>
            </a:r>
          </a:p>
          <a:p>
            <a:pPr lvl="1" eaLnBrk="1" hangingPunct="1"/>
            <a:r>
              <a:rPr lang="en-US" altLang="en-US"/>
              <a:t>Coach is an athletic director or an administrator and when they attend a feeder school do more than share general information, such as a need for a physical, sports offered, starting dates, etc.  Instead the coach shares the accomplishments of the various athletic teams, scholarships received by student-athletes at your school, essentially cross the line of offering general information versus a conversation that a person would evaluate as recruitment.</a:t>
            </a:r>
          </a:p>
          <a:p>
            <a:pPr lvl="1" eaLnBrk="1" hangingPunct="1"/>
            <a:r>
              <a:rPr lang="en-US" altLang="en-US"/>
              <a:t>Providing jerseys or other school garments to potential students.</a:t>
            </a: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9F5E1EB2-FBE1-9E81-5E98-AAAE09155314}"/>
              </a:ext>
            </a:extLst>
          </p:cNvPr>
          <p:cNvSpPr>
            <a:spLocks noGrp="1" noChangeArrowheads="1"/>
          </p:cNvSpPr>
          <p:nvPr>
            <p:ph type="title"/>
          </p:nvPr>
        </p:nvSpPr>
        <p:spPr/>
        <p:txBody>
          <a:bodyPr/>
          <a:lstStyle/>
          <a:p>
            <a:pPr eaLnBrk="1" hangingPunct="1"/>
            <a:r>
              <a:rPr lang="en-US" altLang="en-US" sz="2800"/>
              <a:t>Undue-Influence</a:t>
            </a:r>
          </a:p>
        </p:txBody>
      </p:sp>
      <p:sp>
        <p:nvSpPr>
          <p:cNvPr id="37890" name="Content Placeholder 2">
            <a:extLst>
              <a:ext uri="{FF2B5EF4-FFF2-40B4-BE49-F238E27FC236}">
                <a16:creationId xmlns:a16="http://schemas.microsoft.com/office/drawing/2014/main" id="{ED58DD98-EC00-DC97-E211-26AB457D2710}"/>
              </a:ext>
            </a:extLst>
          </p:cNvPr>
          <p:cNvSpPr>
            <a:spLocks noGrp="1"/>
          </p:cNvSpPr>
          <p:nvPr>
            <p:ph idx="1"/>
          </p:nvPr>
        </p:nvSpPr>
        <p:spPr>
          <a:xfrm>
            <a:off x="533400" y="1828800"/>
            <a:ext cx="6888163" cy="4800600"/>
          </a:xfrm>
        </p:spPr>
        <p:txBody>
          <a:bodyPr rtlCol="0">
            <a:normAutofit lnSpcReduction="10000"/>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a:t>Examples Continued</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At an Open House coaches or current student-athletes attempt to influence a student to attend your school.</a:t>
            </a:r>
          </a:p>
          <a:p>
            <a:pPr marL="1143020" lvl="2" indent="-228604" defTabSz="457207" eaLnBrk="1" fontAlgn="auto" hangingPunct="1">
              <a:spcAft>
                <a:spcPts val="0"/>
              </a:spcAft>
              <a:buClr>
                <a:schemeClr val="bg2">
                  <a:lumMod val="40000"/>
                  <a:lumOff val="60000"/>
                </a:schemeClr>
              </a:buClr>
              <a:buFont typeface="Wingdings 3" charset="2"/>
              <a:buChar char=""/>
              <a:defRPr/>
            </a:pPr>
            <a:r>
              <a:rPr lang="en-US" altLang="en-US"/>
              <a:t>Comments such as:</a:t>
            </a:r>
          </a:p>
          <a:p>
            <a:pPr marL="1600227" lvl="3" indent="-228604" defTabSz="457207" eaLnBrk="1" fontAlgn="auto" hangingPunct="1">
              <a:spcAft>
                <a:spcPts val="0"/>
              </a:spcAft>
              <a:buClr>
                <a:schemeClr val="bg2">
                  <a:lumMod val="40000"/>
                  <a:lumOff val="60000"/>
                </a:schemeClr>
              </a:buClr>
              <a:buFont typeface="Wingdings 3" charset="2"/>
              <a:buChar char=""/>
              <a:defRPr/>
            </a:pPr>
            <a:r>
              <a:rPr lang="en-US" altLang="en-US"/>
              <a:t>You would be a starter here!</a:t>
            </a:r>
          </a:p>
          <a:p>
            <a:pPr marL="1600227" lvl="3" indent="-228604" defTabSz="457207" eaLnBrk="1" fontAlgn="auto" hangingPunct="1">
              <a:spcAft>
                <a:spcPts val="0"/>
              </a:spcAft>
              <a:buClr>
                <a:schemeClr val="bg2">
                  <a:lumMod val="40000"/>
                  <a:lumOff val="60000"/>
                </a:schemeClr>
              </a:buClr>
              <a:buFont typeface="Wingdings 3" charset="2"/>
              <a:buChar char=""/>
              <a:defRPr/>
            </a:pPr>
            <a:r>
              <a:rPr lang="en-US" altLang="en-US"/>
              <a:t>As a freshman you could participate on a team that may go to the State CIF Championships.</a:t>
            </a:r>
          </a:p>
          <a:p>
            <a:pPr marL="1600227" lvl="3" indent="-228604" defTabSz="457207" eaLnBrk="1" fontAlgn="auto" hangingPunct="1">
              <a:spcAft>
                <a:spcPts val="0"/>
              </a:spcAft>
              <a:buClr>
                <a:schemeClr val="bg2">
                  <a:lumMod val="40000"/>
                  <a:lumOff val="60000"/>
                </a:schemeClr>
              </a:buClr>
              <a:buFont typeface="Wingdings 3" charset="2"/>
              <a:buChar char=""/>
              <a:defRPr/>
            </a:pPr>
            <a:r>
              <a:rPr lang="en-US" altLang="en-US"/>
              <a:t>Our school is looking for someone just like you.</a:t>
            </a:r>
          </a:p>
          <a:p>
            <a:pPr marL="1600227" lvl="3" indent="-228604" defTabSz="457207" eaLnBrk="1" fontAlgn="auto" hangingPunct="1">
              <a:spcAft>
                <a:spcPts val="0"/>
              </a:spcAft>
              <a:buClr>
                <a:schemeClr val="bg2">
                  <a:lumMod val="40000"/>
                  <a:lumOff val="60000"/>
                </a:schemeClr>
              </a:buClr>
              <a:buFont typeface="Wingdings 3" charset="2"/>
              <a:buChar char=""/>
              <a:defRPr/>
            </a:pPr>
            <a:r>
              <a:rPr lang="en-US" altLang="en-US"/>
              <a:t>We have an current opening for your position at our school.</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Conduct a camp or clinic at your school and attempt to get one or more of the camp attendees to enroll at your school.</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Attend a local youth sport function in school clothing.</a:t>
            </a: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35E1502F-4DB0-B3B9-9EA6-481143B7CDA0}"/>
              </a:ext>
            </a:extLst>
          </p:cNvPr>
          <p:cNvSpPr>
            <a:spLocks noGrp="1" noChangeArrowheads="1"/>
          </p:cNvSpPr>
          <p:nvPr>
            <p:ph type="title"/>
          </p:nvPr>
        </p:nvSpPr>
        <p:spPr>
          <a:xfrm>
            <a:off x="228600" y="914400"/>
            <a:ext cx="7956550" cy="760413"/>
          </a:xfrm>
        </p:spPr>
        <p:txBody>
          <a:bodyPr/>
          <a:lstStyle/>
          <a:p>
            <a:pPr eaLnBrk="1" hangingPunct="1"/>
            <a:r>
              <a:rPr lang="en-US" altLang="en-US" sz="2600"/>
              <a:t>Athletic Motivation</a:t>
            </a:r>
          </a:p>
        </p:txBody>
      </p:sp>
      <p:sp>
        <p:nvSpPr>
          <p:cNvPr id="38914" name="Content Placeholder 2">
            <a:extLst>
              <a:ext uri="{FF2B5EF4-FFF2-40B4-BE49-F238E27FC236}">
                <a16:creationId xmlns:a16="http://schemas.microsoft.com/office/drawing/2014/main" id="{1E79578A-C59F-97D4-9B32-455FD5133AE2}"/>
              </a:ext>
            </a:extLst>
          </p:cNvPr>
          <p:cNvSpPr>
            <a:spLocks noGrp="1"/>
          </p:cNvSpPr>
          <p:nvPr>
            <p:ph idx="1"/>
          </p:nvPr>
        </p:nvSpPr>
        <p:spPr>
          <a:xfrm>
            <a:off x="593725" y="2057400"/>
            <a:ext cx="7956550" cy="4648200"/>
          </a:xfrm>
        </p:spPr>
        <p:txBody>
          <a:bodyPr rtlCol="0">
            <a:normAutofit fontScale="92500"/>
          </a:bodyPr>
          <a:lstStyle/>
          <a:p>
            <a:pPr marL="342906" indent="-342906" defTabSz="457207" eaLnBrk="1" fontAlgn="auto" hangingPunct="1">
              <a:spcAft>
                <a:spcPts val="0"/>
              </a:spcAft>
              <a:buClr>
                <a:schemeClr val="bg2">
                  <a:lumMod val="40000"/>
                  <a:lumOff val="60000"/>
                </a:schemeClr>
              </a:buClr>
              <a:buFont typeface="Arial" charset="0"/>
              <a:buChar char="•"/>
              <a:defRPr/>
            </a:pPr>
            <a:r>
              <a:rPr lang="en-US" sz="2600" dirty="0">
                <a:ea typeface="ＭＳ Ｐゴシック" charset="0"/>
              </a:rPr>
              <a:t>Athletic motivation</a:t>
            </a:r>
          </a:p>
          <a:p>
            <a:pPr marL="457200" lvl="1" indent="0" defTabSz="457207" eaLnBrk="1" fontAlgn="auto" hangingPunct="1">
              <a:spcAft>
                <a:spcPts val="0"/>
              </a:spcAft>
              <a:buClr>
                <a:schemeClr val="bg2">
                  <a:lumMod val="40000"/>
                  <a:lumOff val="60000"/>
                </a:schemeClr>
              </a:buClr>
              <a:buFont typeface="Arial" charset="0"/>
              <a:buNone/>
              <a:defRPr/>
            </a:pPr>
            <a:r>
              <a:rPr lang="en-US" sz="2200" dirty="0">
                <a:ea typeface="ＭＳ Ｐゴシック" charset="0"/>
              </a:rPr>
              <a:t>This type of violation is usually performed by the enrolling student and family, making a decision to transfer to another school based on athletic participation.  It is by far the most frequent violation of CIF 510.</a:t>
            </a:r>
          </a:p>
          <a:p>
            <a:pPr marL="742962" lvl="1" indent="-285755" defTabSz="457207" eaLnBrk="1" fontAlgn="auto" hangingPunct="1">
              <a:spcAft>
                <a:spcPts val="0"/>
              </a:spcAft>
              <a:buClr>
                <a:schemeClr val="bg2">
                  <a:lumMod val="40000"/>
                  <a:lumOff val="60000"/>
                </a:schemeClr>
              </a:buClr>
              <a:buFont typeface="Arial" charset="0"/>
              <a:buChar char="•"/>
              <a:defRPr/>
            </a:pPr>
            <a:r>
              <a:rPr lang="en-US" sz="2200" dirty="0">
                <a:ea typeface="ＭＳ Ｐゴシック" charset="0"/>
              </a:rPr>
              <a:t>Involves CIF bylaws 200, 202, 206, 207, 208 and 510</a:t>
            </a:r>
          </a:p>
          <a:p>
            <a:pPr marL="742962" lvl="1" indent="-285755" defTabSz="457207" eaLnBrk="1" fontAlgn="auto" hangingPunct="1">
              <a:spcAft>
                <a:spcPts val="0"/>
              </a:spcAft>
              <a:buClr>
                <a:schemeClr val="bg2">
                  <a:lumMod val="40000"/>
                  <a:lumOff val="60000"/>
                </a:schemeClr>
              </a:buClr>
              <a:buFont typeface="Arial" charset="0"/>
              <a:buChar char="•"/>
              <a:defRPr/>
            </a:pPr>
            <a:r>
              <a:rPr lang="en-US" sz="2200" dirty="0">
                <a:ea typeface="ＭＳ Ｐゴシック" charset="0"/>
              </a:rPr>
              <a:t>Usually involves pre-enrollment contact with individuals associated with the enrolling school.</a:t>
            </a:r>
          </a:p>
          <a:p>
            <a:pPr marL="742962" lvl="1" indent="-285755" defTabSz="457207" eaLnBrk="1" fontAlgn="auto" hangingPunct="1">
              <a:spcAft>
                <a:spcPts val="0"/>
              </a:spcAft>
              <a:buClr>
                <a:schemeClr val="bg2">
                  <a:lumMod val="40000"/>
                  <a:lumOff val="60000"/>
                </a:schemeClr>
              </a:buClr>
              <a:buFont typeface="Arial" charset="0"/>
              <a:buChar char="•"/>
              <a:defRPr/>
            </a:pPr>
            <a:r>
              <a:rPr lang="en-US" sz="2200" dirty="0">
                <a:ea typeface="ＭＳ Ｐゴシック" charset="0"/>
              </a:rPr>
              <a:t>Can be considered prima facie evidence (sufficient evidence) of a transfer based on athletic reasons.</a:t>
            </a:r>
          </a:p>
          <a:p>
            <a:pPr marL="742962" lvl="1" indent="-285755" defTabSz="457207" eaLnBrk="1" fontAlgn="auto" hangingPunct="1">
              <a:spcAft>
                <a:spcPts val="0"/>
              </a:spcAft>
              <a:buClr>
                <a:schemeClr val="bg2">
                  <a:lumMod val="40000"/>
                  <a:lumOff val="60000"/>
                </a:schemeClr>
              </a:buClr>
              <a:buFont typeface="Arial" charset="0"/>
              <a:buChar char="•"/>
              <a:defRPr/>
            </a:pPr>
            <a:r>
              <a:rPr lang="en-US" sz="2200" dirty="0">
                <a:ea typeface="ＭＳ Ｐゴシック" charset="0"/>
              </a:rPr>
              <a:t>Student can be ruled ineligible for one calendar year and the school may be required to forfeit games.</a:t>
            </a: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B5F6607B-27AB-0367-A2A4-C1F7502F8360}"/>
              </a:ext>
            </a:extLst>
          </p:cNvPr>
          <p:cNvSpPr>
            <a:spLocks noGrp="1" noChangeArrowheads="1"/>
          </p:cNvSpPr>
          <p:nvPr>
            <p:ph type="title"/>
          </p:nvPr>
        </p:nvSpPr>
        <p:spPr/>
        <p:txBody>
          <a:bodyPr/>
          <a:lstStyle/>
          <a:p>
            <a:pPr eaLnBrk="1" hangingPunct="1"/>
            <a:r>
              <a:rPr lang="en-US" altLang="en-US"/>
              <a:t>Athletic Motivation</a:t>
            </a:r>
          </a:p>
        </p:txBody>
      </p:sp>
      <p:sp>
        <p:nvSpPr>
          <p:cNvPr id="40962" name="Content Placeholder 2">
            <a:extLst>
              <a:ext uri="{FF2B5EF4-FFF2-40B4-BE49-F238E27FC236}">
                <a16:creationId xmlns:a16="http://schemas.microsoft.com/office/drawing/2014/main" id="{6C959ABD-DC1F-8F65-4F06-91B3D1AA775C}"/>
              </a:ext>
            </a:extLst>
          </p:cNvPr>
          <p:cNvSpPr>
            <a:spLocks noGrp="1"/>
          </p:cNvSpPr>
          <p:nvPr>
            <p:ph idx="1"/>
          </p:nvPr>
        </p:nvSpPr>
        <p:spPr>
          <a:xfrm>
            <a:off x="533400" y="2133600"/>
            <a:ext cx="6888163" cy="4495800"/>
          </a:xfrm>
        </p:spPr>
        <p:txBody>
          <a:bodyPr rtlCol="0">
            <a:normAutofit fontScale="92500" lnSpcReduction="20000"/>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sz="3000"/>
              <a:t>Athletic motivation continued</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2100"/>
              <a:t>Pre-enrollment contact</a:t>
            </a:r>
          </a:p>
          <a:p>
            <a:pPr marL="1143020" lvl="2" indent="-228604" defTabSz="457207" eaLnBrk="1" fontAlgn="auto" hangingPunct="1">
              <a:spcAft>
                <a:spcPts val="0"/>
              </a:spcAft>
              <a:buClr>
                <a:schemeClr val="bg2">
                  <a:lumMod val="40000"/>
                  <a:lumOff val="60000"/>
                </a:schemeClr>
              </a:buClr>
              <a:buFont typeface="Wingdings 3" charset="2"/>
              <a:buChar char=""/>
              <a:defRPr/>
            </a:pPr>
            <a:r>
              <a:rPr lang="en-US" altLang="en-US" sz="1900"/>
              <a:t>Is there </a:t>
            </a:r>
            <a:r>
              <a:rPr lang="en-US" altLang="en-US" sz="1900" u="sng"/>
              <a:t>any</a:t>
            </a:r>
            <a:r>
              <a:rPr lang="en-US" altLang="en-US" sz="1900"/>
              <a:t> pre-enrollment contact?  The rule states </a:t>
            </a:r>
            <a:r>
              <a:rPr lang="en-US" altLang="en-US" sz="1900" u="sng"/>
              <a:t>any</a:t>
            </a:r>
            <a:r>
              <a:rPr lang="en-US" altLang="en-US" sz="1900"/>
              <a:t> </a:t>
            </a:r>
            <a:r>
              <a:rPr lang="en-US" altLang="en-US" sz="1900" u="sng"/>
              <a:t>and all</a:t>
            </a:r>
            <a:r>
              <a:rPr lang="en-US" altLang="en-US" sz="1900"/>
              <a:t> pre-enrollment contact must be reported.  </a:t>
            </a:r>
          </a:p>
          <a:p>
            <a:pPr marL="1143020" lvl="2" indent="-228604" defTabSz="457207" eaLnBrk="1" fontAlgn="auto" hangingPunct="1">
              <a:spcAft>
                <a:spcPts val="0"/>
              </a:spcAft>
              <a:buClr>
                <a:schemeClr val="bg2">
                  <a:lumMod val="40000"/>
                  <a:lumOff val="60000"/>
                </a:schemeClr>
              </a:buClr>
              <a:buFont typeface="Wingdings 3" charset="2"/>
              <a:buChar char=""/>
              <a:defRPr/>
            </a:pPr>
            <a:r>
              <a:rPr lang="en-US" altLang="en-US" sz="1900"/>
              <a:t>Pre-enrollment contact may include, but is not limited to: any communication of any kind, directly or indirectly, with the student, parent(s)/guardian(s)/caregiver, relatives, or friends of the student about the athletic program at the school.</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Requirement to Disclose Pre-enrollment contact by the student and family and enrolling school.</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It is not an evaluation by the school if the pre-enrollment contact is a violation, that is a decision of the section commissioner.</a:t>
            </a: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2AF2D381-2957-CEE0-4D9F-B06C39CE384B}"/>
              </a:ext>
            </a:extLst>
          </p:cNvPr>
          <p:cNvSpPr>
            <a:spLocks noGrp="1" noChangeArrowheads="1"/>
          </p:cNvSpPr>
          <p:nvPr>
            <p:ph type="title"/>
          </p:nvPr>
        </p:nvSpPr>
        <p:spPr>
          <a:xfrm>
            <a:off x="304800" y="914400"/>
            <a:ext cx="6896100" cy="762000"/>
          </a:xfrm>
        </p:spPr>
        <p:txBody>
          <a:bodyPr/>
          <a:lstStyle/>
          <a:p>
            <a:pPr eaLnBrk="1" hangingPunct="1"/>
            <a:r>
              <a:rPr lang="en-US" altLang="en-US" sz="2800"/>
              <a:t>Athletic Motivation and undue-influence</a:t>
            </a:r>
          </a:p>
        </p:txBody>
      </p:sp>
      <p:sp>
        <p:nvSpPr>
          <p:cNvPr id="41986" name="Content Placeholder 2">
            <a:extLst>
              <a:ext uri="{FF2B5EF4-FFF2-40B4-BE49-F238E27FC236}">
                <a16:creationId xmlns:a16="http://schemas.microsoft.com/office/drawing/2014/main" id="{C36BCECD-F58F-13CD-66ED-0BA3C129805E}"/>
              </a:ext>
            </a:extLst>
          </p:cNvPr>
          <p:cNvSpPr>
            <a:spLocks noGrp="1"/>
          </p:cNvSpPr>
          <p:nvPr>
            <p:ph idx="1"/>
          </p:nvPr>
        </p:nvSpPr>
        <p:spPr>
          <a:xfrm>
            <a:off x="533400" y="2133600"/>
            <a:ext cx="6888163" cy="4495800"/>
          </a:xfrm>
        </p:spPr>
        <p:txBody>
          <a:bodyPr rtlCol="0">
            <a:normAutofit lnSpcReduction="10000"/>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a:t>Pre-enrollment contact is only reported when there is pre-enrollment contact with individuals associated with your athletic program. </a:t>
            </a:r>
          </a:p>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a:t>Associated is defined as: </a:t>
            </a:r>
          </a:p>
          <a:p>
            <a:pPr marL="342906" indent="-342906" defTabSz="457207" eaLnBrk="1" fontAlgn="auto" hangingPunct="1">
              <a:spcAft>
                <a:spcPts val="0"/>
              </a:spcAft>
              <a:buClr>
                <a:schemeClr val="bg2">
                  <a:lumMod val="40000"/>
                  <a:lumOff val="60000"/>
                </a:schemeClr>
              </a:buClr>
              <a:buFont typeface="Arial" panose="020B0604020202020204" pitchFamily="34" charset="0"/>
              <a:buNone/>
              <a:defRPr/>
            </a:pPr>
            <a:r>
              <a:rPr lang="en-US" altLang="en-US" i="1"/>
              <a:t>	Persons </a:t>
            </a:r>
            <a:r>
              <a:rPr lang="ja-JP" altLang="en-US" i="1"/>
              <a:t>“</a:t>
            </a:r>
            <a:r>
              <a:rPr lang="en-US" altLang="ja-JP" i="1"/>
              <a:t>associated</a:t>
            </a:r>
            <a:r>
              <a:rPr lang="ja-JP" altLang="en-US" i="1"/>
              <a:t>”</a:t>
            </a:r>
            <a:r>
              <a:rPr lang="en-US" altLang="ja-JP" i="1"/>
              <a:t> with a school include, but are not limited to: current or former coaches, current or former athletes, parent(s)/guardian(s)/caregiver of current or former student/athletes, booster club members, alumni, spouses or relatives of coaches, teachers and other employees, coaches who become employed, active applicants for coaching positions, and persons who are employed by companies or organizations that have donated athletic supplies, equipment or apparel to that school.</a:t>
            </a:r>
            <a:endParaRPr lang="en-US" altLang="en-US"/>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609E7BAF-A094-D8EC-105D-16808EA8A0AD}"/>
              </a:ext>
            </a:extLst>
          </p:cNvPr>
          <p:cNvSpPr>
            <a:spLocks noGrp="1" noChangeArrowheads="1"/>
          </p:cNvSpPr>
          <p:nvPr>
            <p:ph type="title"/>
          </p:nvPr>
        </p:nvSpPr>
        <p:spPr/>
        <p:txBody>
          <a:bodyPr/>
          <a:lstStyle/>
          <a:p>
            <a:pPr eaLnBrk="1" hangingPunct="1"/>
            <a:r>
              <a:rPr lang="en-US" altLang="en-US"/>
              <a:t>Athletic Motivation</a:t>
            </a:r>
          </a:p>
        </p:txBody>
      </p:sp>
      <p:sp>
        <p:nvSpPr>
          <p:cNvPr id="28675" name="Content Placeholder 2">
            <a:extLst>
              <a:ext uri="{FF2B5EF4-FFF2-40B4-BE49-F238E27FC236}">
                <a16:creationId xmlns:a16="http://schemas.microsoft.com/office/drawing/2014/main" id="{AFF9B038-3A24-A880-31C2-C4F4F73620E8}"/>
              </a:ext>
            </a:extLst>
          </p:cNvPr>
          <p:cNvSpPr>
            <a:spLocks noGrp="1" noChangeArrowheads="1"/>
          </p:cNvSpPr>
          <p:nvPr>
            <p:ph idx="1"/>
          </p:nvPr>
        </p:nvSpPr>
        <p:spPr>
          <a:xfrm>
            <a:off x="533400" y="1828800"/>
            <a:ext cx="6888163" cy="4648200"/>
          </a:xfrm>
        </p:spPr>
        <p:txBody>
          <a:bodyPr/>
          <a:lstStyle/>
          <a:p>
            <a:pPr marL="0" indent="0" eaLnBrk="1" hangingPunct="1">
              <a:buFont typeface="Arial" panose="020B0604020202020204" pitchFamily="34" charset="0"/>
              <a:buNone/>
            </a:pPr>
            <a:r>
              <a:rPr lang="en-US" altLang="en-US" sz="2800"/>
              <a:t>Examples are:</a:t>
            </a:r>
          </a:p>
          <a:p>
            <a:pPr lvl="1" eaLnBrk="1" hangingPunct="1"/>
            <a:r>
              <a:rPr lang="en-US" altLang="en-US" sz="2300"/>
              <a:t>Playing for a coach of a club team who coaches at another school and then transfers to that school.</a:t>
            </a:r>
          </a:p>
          <a:p>
            <a:pPr lvl="1" eaLnBrk="1" hangingPunct="1"/>
            <a:r>
              <a:rPr lang="en-US" altLang="en-US" sz="2300"/>
              <a:t>Plays on an outside team which has members from another school and then transfers to that school.</a:t>
            </a:r>
          </a:p>
          <a:p>
            <a:pPr lvl="1" eaLnBrk="1" hangingPunct="1"/>
            <a:r>
              <a:rPr lang="en-US" altLang="en-US" sz="2300"/>
              <a:t>Multiple transfers to a school.</a:t>
            </a:r>
          </a:p>
          <a:p>
            <a:pPr lvl="1" eaLnBrk="1" hangingPunct="1"/>
            <a:r>
              <a:rPr lang="en-US" altLang="en-US" sz="2300"/>
              <a:t>Association with an outside agency that uses the facilities or personnel of the student’s new school. </a:t>
            </a:r>
            <a:endParaRPr lang="en-US" altLang="en-US" sz="2400"/>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56092E71-4A3D-8CEF-2CD3-A6AA1E22C3F4}"/>
              </a:ext>
            </a:extLst>
          </p:cNvPr>
          <p:cNvSpPr>
            <a:spLocks noGrp="1" noChangeArrowheads="1"/>
          </p:cNvSpPr>
          <p:nvPr>
            <p:ph type="title"/>
          </p:nvPr>
        </p:nvSpPr>
        <p:spPr>
          <a:xfrm>
            <a:off x="304800" y="914400"/>
            <a:ext cx="7864475" cy="760413"/>
          </a:xfrm>
        </p:spPr>
        <p:txBody>
          <a:bodyPr/>
          <a:lstStyle/>
          <a:p>
            <a:pPr eaLnBrk="1" hangingPunct="1"/>
            <a:r>
              <a:rPr lang="en-US" altLang="en-US" sz="2600"/>
              <a:t>Athletic Motivation and undue-influence</a:t>
            </a:r>
          </a:p>
        </p:txBody>
      </p:sp>
      <p:sp>
        <p:nvSpPr>
          <p:cNvPr id="44034" name="Content Placeholder 2">
            <a:extLst>
              <a:ext uri="{FF2B5EF4-FFF2-40B4-BE49-F238E27FC236}">
                <a16:creationId xmlns:a16="http://schemas.microsoft.com/office/drawing/2014/main" id="{8C88EF2F-C56F-B43A-EE29-1EE80FF1F89C}"/>
              </a:ext>
            </a:extLst>
          </p:cNvPr>
          <p:cNvSpPr>
            <a:spLocks noGrp="1"/>
          </p:cNvSpPr>
          <p:nvPr>
            <p:ph idx="1"/>
          </p:nvPr>
        </p:nvSpPr>
        <p:spPr>
          <a:xfrm>
            <a:off x="593725" y="2057400"/>
            <a:ext cx="7956550" cy="4724400"/>
          </a:xfrm>
        </p:spPr>
        <p:txBody>
          <a:bodyPr rtlCol="0">
            <a:normAutofit fontScale="92500" lnSpcReduction="10000"/>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a:t>Athletic Transfers and Violation of CIF 510</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The student and family have an opportunity to rebut or disprove the violations.</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Only credible evidence may be used to show that the student and family have violated the involved rules.  Evaluations cannot be arbitrary or capricious.</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If eligibility is denied the family may appeal to the State CIF.</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While legal counsel is not required, the student and the CIF Section may choose to be represented by legal counsel or advocate at the hearing.</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a:t>NCS member schools have developed two documents helpful concerning these rules:</a:t>
            </a:r>
          </a:p>
          <a:p>
            <a:pPr marL="1143020" lvl="2" indent="-228604" defTabSz="457207" eaLnBrk="1" fontAlgn="auto" hangingPunct="1">
              <a:spcAft>
                <a:spcPts val="0"/>
              </a:spcAft>
              <a:buClr>
                <a:schemeClr val="bg2">
                  <a:lumMod val="40000"/>
                  <a:lumOff val="60000"/>
                </a:schemeClr>
              </a:buClr>
              <a:buFont typeface="Wingdings 3" charset="2"/>
              <a:buChar char=""/>
              <a:defRPr/>
            </a:pPr>
            <a:r>
              <a:rPr lang="en-US" altLang="en-US" sz="2000"/>
              <a:t>Undue Influence Rule Interpretations</a:t>
            </a:r>
          </a:p>
          <a:p>
            <a:pPr marL="1143020" lvl="2" indent="-228604" defTabSz="457207" eaLnBrk="1" fontAlgn="auto" hangingPunct="1">
              <a:spcAft>
                <a:spcPts val="0"/>
              </a:spcAft>
              <a:buClr>
                <a:schemeClr val="bg2">
                  <a:lumMod val="40000"/>
                  <a:lumOff val="60000"/>
                </a:schemeClr>
              </a:buClr>
              <a:buFont typeface="Wingdings 3" charset="2"/>
              <a:buChar char=""/>
              <a:defRPr/>
            </a:pPr>
            <a:r>
              <a:rPr lang="en-US" altLang="en-US" sz="2000"/>
              <a:t>Pre-Enrollment, Undue Influence and Athletic Motivation Grid</a:t>
            </a:r>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58994EB-3D81-047F-9F79-68F550D6D51C}"/>
              </a:ext>
            </a:extLst>
          </p:cNvPr>
          <p:cNvSpPr>
            <a:spLocks noGrp="1" noRot="1" noChangeArrowheads="1"/>
          </p:cNvSpPr>
          <p:nvPr>
            <p:ph type="title"/>
          </p:nvPr>
        </p:nvSpPr>
        <p:spPr>
          <a:xfrm>
            <a:off x="603250" y="457200"/>
            <a:ext cx="6378575" cy="762000"/>
          </a:xfrm>
        </p:spPr>
        <p:txBody>
          <a:bodyPr/>
          <a:lstStyle/>
          <a:p>
            <a:pPr algn="ctr" eaLnBrk="1" hangingPunct="1"/>
            <a:r>
              <a:rPr lang="en-US" altLang="en-US"/>
              <a:t>Role of School</a:t>
            </a:r>
          </a:p>
        </p:txBody>
      </p:sp>
      <p:sp>
        <p:nvSpPr>
          <p:cNvPr id="46082" name="Rectangle 3">
            <a:extLst>
              <a:ext uri="{FF2B5EF4-FFF2-40B4-BE49-F238E27FC236}">
                <a16:creationId xmlns:a16="http://schemas.microsoft.com/office/drawing/2014/main" id="{FEFC8AC3-22B4-E4A8-6362-54D03E31DCB6}"/>
              </a:ext>
            </a:extLst>
          </p:cNvPr>
          <p:cNvSpPr>
            <a:spLocks noGrp="1" noRot="1" noChangeArrowheads="1"/>
          </p:cNvSpPr>
          <p:nvPr>
            <p:ph idx="1"/>
          </p:nvPr>
        </p:nvSpPr>
        <p:spPr>
          <a:xfrm>
            <a:off x="609600" y="1524000"/>
            <a:ext cx="7954963" cy="5181600"/>
          </a:xfrm>
        </p:spPr>
        <p:txBody>
          <a:bodyPr rtlCol="0">
            <a:normAutofit/>
          </a:bodyPr>
          <a:lstStyle/>
          <a:p>
            <a:pPr marL="342906" indent="-342906"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sz="2200" spc="300" dirty="0"/>
              <a:t>Principal</a:t>
            </a:r>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sz="2200" spc="300" dirty="0"/>
              <a:t>The Principal at every school is ultimately responsible for the eligibility of the students who compete for the school.</a:t>
            </a:r>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sz="2200" spc="300" dirty="0"/>
              <a:t>The Principal may elect to delegate that responsibility but remains the person responsible for the administrative controls established at the school to insure that ALL eligibility standards are met.</a:t>
            </a:r>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sz="2200" spc="300" dirty="0"/>
              <a:t>Must develop systems and processes to protect the school from individuals who wish to take advantage of their educational athletic programs.</a:t>
            </a:r>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sz="2200" spc="300" dirty="0"/>
              <a:t>Failure of the Principal to oversee the school’s athletic program is a violation </a:t>
            </a:r>
            <a:r>
              <a:rPr lang="en-US" altLang="en-US" sz="2400" spc="300" dirty="0"/>
              <a:t>of CIF 503 – Administrative Oversight</a:t>
            </a:r>
            <a:endParaRPr lang="en-US" altLang="en-US" sz="2800" spc="300" dirty="0"/>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endParaRPr lang="en-US" altLang="en-US" dirty="0"/>
          </a:p>
        </p:txBody>
      </p:sp>
    </p:spTree>
    <p:custDataLst>
      <p:tags r:id="rId1"/>
    </p:custData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DF4723B4-1A16-B054-F163-7645F3B6154A}"/>
              </a:ext>
            </a:extLst>
          </p:cNvPr>
          <p:cNvSpPr>
            <a:spLocks noGrp="1" noRot="1" noChangeArrowheads="1"/>
          </p:cNvSpPr>
          <p:nvPr>
            <p:ph type="title"/>
          </p:nvPr>
        </p:nvSpPr>
        <p:spPr>
          <a:xfrm>
            <a:off x="685800" y="914400"/>
            <a:ext cx="6378575" cy="760413"/>
          </a:xfrm>
        </p:spPr>
        <p:txBody>
          <a:bodyPr/>
          <a:lstStyle/>
          <a:p>
            <a:pPr algn="ctr" eaLnBrk="1" hangingPunct="1"/>
            <a:r>
              <a:rPr lang="en-US" altLang="en-US"/>
              <a:t>Role of School</a:t>
            </a:r>
          </a:p>
        </p:txBody>
      </p:sp>
      <p:sp>
        <p:nvSpPr>
          <p:cNvPr id="48130" name="Rectangle 3">
            <a:extLst>
              <a:ext uri="{FF2B5EF4-FFF2-40B4-BE49-F238E27FC236}">
                <a16:creationId xmlns:a16="http://schemas.microsoft.com/office/drawing/2014/main" id="{ACF1DDF6-8F59-0F35-6286-E19A5F1873B5}"/>
              </a:ext>
            </a:extLst>
          </p:cNvPr>
          <p:cNvSpPr>
            <a:spLocks noGrp="1" noRot="1" noChangeArrowheads="1"/>
          </p:cNvSpPr>
          <p:nvPr>
            <p:ph idx="1"/>
          </p:nvPr>
        </p:nvSpPr>
        <p:spPr>
          <a:xfrm>
            <a:off x="593725" y="2133600"/>
            <a:ext cx="7956550" cy="4495800"/>
          </a:xfrm>
        </p:spPr>
        <p:txBody>
          <a:bodyPr rtlCol="0">
            <a:normAutofit fontScale="92500" lnSpcReduction="10000"/>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sz="2800" dirty="0"/>
              <a:t>Athletic Directors</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2400" dirty="0"/>
              <a:t>Are the front-line in knowing and applying eligibility rules and regulations.</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2400" dirty="0"/>
              <a:t>Are expected to assist student-athletes, parents and coaches with eligibility determinations.</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2400" dirty="0"/>
              <a:t>Are expected to develop protocols, oversee all aspects of the athletic program: coaches, athletes, schedules, facilities, boosters, finances, sportsmanship programs, league and NCS responsibilities.</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2400" dirty="0"/>
              <a:t>Are expected to communicate regularly with administrative team.</a:t>
            </a:r>
          </a:p>
        </p:txBody>
      </p:sp>
    </p:spTree>
    <p:custDataLst>
      <p:tags r:id="rId1"/>
    </p:custData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5E5E00BB-97D1-61D5-B5CE-BD57D5BA77BF}"/>
              </a:ext>
            </a:extLst>
          </p:cNvPr>
          <p:cNvSpPr>
            <a:spLocks noGrp="1" noRot="1" noChangeArrowheads="1"/>
          </p:cNvSpPr>
          <p:nvPr>
            <p:ph type="title"/>
          </p:nvPr>
        </p:nvSpPr>
        <p:spPr>
          <a:xfrm>
            <a:off x="457200" y="914400"/>
            <a:ext cx="6378575" cy="684213"/>
          </a:xfrm>
        </p:spPr>
        <p:txBody>
          <a:bodyPr/>
          <a:lstStyle/>
          <a:p>
            <a:pPr algn="ctr" eaLnBrk="1" hangingPunct="1"/>
            <a:r>
              <a:rPr lang="en-US" altLang="en-US"/>
              <a:t>Role of School</a:t>
            </a:r>
          </a:p>
        </p:txBody>
      </p:sp>
      <p:sp>
        <p:nvSpPr>
          <p:cNvPr id="35843" name="Rectangle 3">
            <a:extLst>
              <a:ext uri="{FF2B5EF4-FFF2-40B4-BE49-F238E27FC236}">
                <a16:creationId xmlns:a16="http://schemas.microsoft.com/office/drawing/2014/main" id="{A9076B1E-35B3-5977-86BD-A12297335972}"/>
              </a:ext>
            </a:extLst>
          </p:cNvPr>
          <p:cNvSpPr>
            <a:spLocks noGrp="1" noRot="1" noChangeArrowheads="1"/>
          </p:cNvSpPr>
          <p:nvPr>
            <p:ph idx="1"/>
          </p:nvPr>
        </p:nvSpPr>
        <p:spPr>
          <a:xfrm>
            <a:off x="228600" y="1981200"/>
            <a:ext cx="8610600" cy="4419600"/>
          </a:xfrm>
        </p:spPr>
        <p:txBody>
          <a:bodyPr/>
          <a:lstStyle/>
          <a:p>
            <a:pPr eaLnBrk="1" hangingPunct="1"/>
            <a:r>
              <a:rPr lang="en-US" altLang="en-US"/>
              <a:t>Coaches</a:t>
            </a:r>
          </a:p>
          <a:p>
            <a:pPr lvl="1" eaLnBrk="1" hangingPunct="1"/>
            <a:r>
              <a:rPr lang="en-US" altLang="en-US"/>
              <a:t>Coaches are some of the most visible representatives of your school.</a:t>
            </a:r>
          </a:p>
          <a:p>
            <a:pPr lvl="1" eaLnBrk="1" hangingPunct="1"/>
            <a:r>
              <a:rPr lang="en-US" altLang="en-US"/>
              <a:t>Coaches must understand that the mission of CIF member schools is academic in nature.</a:t>
            </a:r>
          </a:p>
          <a:p>
            <a:pPr lvl="1" eaLnBrk="1" hangingPunct="1"/>
            <a:r>
              <a:rPr lang="en-US" altLang="en-US"/>
              <a:t>Coaches must be aware of the eligibility rules.</a:t>
            </a:r>
          </a:p>
          <a:p>
            <a:pPr lvl="1" eaLnBrk="1" hangingPunct="1"/>
            <a:r>
              <a:rPr lang="en-US" altLang="en-US"/>
              <a:t>Coaches should not be responsible for scholastic or transfer eligibility.  However, they need to ask the appropriate questions to determine if a student is a transfer.</a:t>
            </a:r>
          </a:p>
          <a:p>
            <a:pPr lvl="1" eaLnBrk="1" hangingPunct="1"/>
            <a:r>
              <a:rPr lang="en-US" altLang="en-US"/>
              <a:t>Coaches may not participate in junior high school visits or talk to any potential students prior to enrollment at their high school. </a:t>
            </a:r>
          </a:p>
          <a:p>
            <a:pPr lvl="1" eaLnBrk="1" hangingPunct="1"/>
            <a:r>
              <a:rPr lang="en-US" altLang="en-US"/>
              <a:t>Coaches must know how to respond when approached by individuals seeking information about enrollment at their school.</a:t>
            </a:r>
          </a:p>
          <a:p>
            <a:pPr lvl="1" eaLnBrk="1" hangingPunct="1"/>
            <a:endParaRPr lang="en-US" altLang="en-US"/>
          </a:p>
        </p:txBody>
      </p:sp>
    </p:spTree>
    <p:custDataLst>
      <p:tags r:id="rId1"/>
    </p:custData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2EB95887-30F8-8901-5B57-5583800EBB9A}"/>
              </a:ext>
            </a:extLst>
          </p:cNvPr>
          <p:cNvSpPr>
            <a:spLocks noGrp="1" noRot="1" noChangeArrowheads="1"/>
          </p:cNvSpPr>
          <p:nvPr>
            <p:ph type="title"/>
          </p:nvPr>
        </p:nvSpPr>
        <p:spPr>
          <a:xfrm>
            <a:off x="457200" y="762000"/>
            <a:ext cx="8385175" cy="1127125"/>
          </a:xfrm>
        </p:spPr>
        <p:txBody>
          <a:bodyPr/>
          <a:lstStyle/>
          <a:p>
            <a:pPr eaLnBrk="1" hangingPunct="1"/>
            <a:r>
              <a:rPr lang="en-US" altLang="en-US"/>
              <a:t>What if an ineligible student participates</a:t>
            </a:r>
          </a:p>
        </p:txBody>
      </p:sp>
      <p:sp>
        <p:nvSpPr>
          <p:cNvPr id="52226" name="Rectangle 3">
            <a:extLst>
              <a:ext uri="{FF2B5EF4-FFF2-40B4-BE49-F238E27FC236}">
                <a16:creationId xmlns:a16="http://schemas.microsoft.com/office/drawing/2014/main" id="{75FCC054-D480-0715-DEE7-1B846C974033}"/>
              </a:ext>
            </a:extLst>
          </p:cNvPr>
          <p:cNvSpPr>
            <a:spLocks noGrp="1" noRot="1" noChangeArrowheads="1"/>
          </p:cNvSpPr>
          <p:nvPr>
            <p:ph idx="1"/>
          </p:nvPr>
        </p:nvSpPr>
        <p:spPr>
          <a:xfrm>
            <a:off x="838200" y="2286000"/>
            <a:ext cx="8007350" cy="4267200"/>
          </a:xfrm>
        </p:spPr>
        <p:txBody>
          <a:bodyPr rtlCol="0">
            <a:normAutofit fontScale="92500" lnSpcReduction="10000"/>
          </a:bodyPr>
          <a:lstStyle/>
          <a:p>
            <a:pPr marL="342906" indent="-342906"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a:t>Self-report immediately upon discovery of a violation.  Follow the procedures under NCS 218.</a:t>
            </a:r>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a:t>Report to:</a:t>
            </a:r>
          </a:p>
          <a:p>
            <a:pPr marL="1143020" lvl="2" indent="-228604"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sz="2000"/>
              <a:t>Involved schools</a:t>
            </a:r>
          </a:p>
          <a:p>
            <a:pPr marL="1143020" lvl="2" indent="-228604"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sz="2000"/>
              <a:t>League Commissioner</a:t>
            </a:r>
          </a:p>
          <a:p>
            <a:pPr marL="1143020" lvl="2" indent="-228604"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sz="2000"/>
              <a:t>Section Commissioner</a:t>
            </a:r>
          </a:p>
          <a:p>
            <a:pPr marL="342906" indent="-342906"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a:t>If your school is aware of a potential violation of CIF or NCS rules by another school follow the procedures under NCS 217:</a:t>
            </a:r>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a:t>Report to your school</a:t>
            </a:r>
            <a:r>
              <a:rPr lang="ja-JP" altLang="en-US"/>
              <a:t>’</a:t>
            </a:r>
            <a:r>
              <a:rPr lang="en-US" altLang="ja-JP"/>
              <a:t>s principal</a:t>
            </a:r>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a:t>Courtesy call to inform the other school</a:t>
            </a:r>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a:t>Principal to principal contact</a:t>
            </a:r>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a:t>Investigation by other school, report back to reporting school</a:t>
            </a:r>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a:t>If not satisfied reporting school may file a request for initial determination with league</a:t>
            </a:r>
          </a:p>
          <a:p>
            <a:pPr marL="742962" lvl="1" indent="-285755"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a:t>NCS Commissioner reviews appeals or reports involving non-league members.</a:t>
            </a:r>
          </a:p>
        </p:txBody>
      </p:sp>
    </p:spTree>
    <p:custDataLst>
      <p:tags r:id="rId1"/>
    </p:custData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BCC0A708-F1DF-639D-4769-5629096C2F05}"/>
              </a:ext>
            </a:extLst>
          </p:cNvPr>
          <p:cNvSpPr>
            <a:spLocks noGrp="1" noChangeArrowheads="1"/>
          </p:cNvSpPr>
          <p:nvPr>
            <p:ph type="title"/>
          </p:nvPr>
        </p:nvSpPr>
        <p:spPr/>
        <p:txBody>
          <a:bodyPr/>
          <a:lstStyle/>
          <a:p>
            <a:pPr eaLnBrk="1" hangingPunct="1"/>
            <a:r>
              <a:rPr lang="en-US" altLang="en-US"/>
              <a:t>Eligibility Statistics</a:t>
            </a:r>
          </a:p>
        </p:txBody>
      </p:sp>
      <p:sp>
        <p:nvSpPr>
          <p:cNvPr id="54274" name="Content Placeholder 2">
            <a:extLst>
              <a:ext uri="{FF2B5EF4-FFF2-40B4-BE49-F238E27FC236}">
                <a16:creationId xmlns:a16="http://schemas.microsoft.com/office/drawing/2014/main" id="{1276897C-6249-69E3-7B69-E3A24E164A28}"/>
              </a:ext>
            </a:extLst>
          </p:cNvPr>
          <p:cNvSpPr>
            <a:spLocks noGrp="1"/>
          </p:cNvSpPr>
          <p:nvPr>
            <p:ph idx="1"/>
          </p:nvPr>
        </p:nvSpPr>
        <p:spPr>
          <a:xfrm>
            <a:off x="533400" y="2133600"/>
            <a:ext cx="6888163" cy="4267200"/>
          </a:xfrm>
        </p:spPr>
        <p:txBody>
          <a:bodyPr rtlCol="0">
            <a:normAutofit fontScale="85000" lnSpcReduction="20000"/>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dirty="0"/>
              <a:t>2018-2019</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1600" dirty="0"/>
              <a:t>36.0% CIF 206</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1600" dirty="0"/>
              <a:t>0.42% Denied 206</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1600" dirty="0"/>
              <a:t>17.8% 207.B.3 (Unlimited)</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1600" dirty="0"/>
              <a:t>9.4% 207.B.5.a (Limited)</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1600" dirty="0"/>
              <a:t>0.00% Denied Limited</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1600" dirty="0"/>
              <a:t>21.4% 207.B.5.b (SOP)</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1600" dirty="0"/>
              <a:t>0.07% Denied SOP</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1600" dirty="0"/>
              <a:t>93.0% Hardship Approval</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1600" dirty="0"/>
              <a:t>7.0% Hardships Denied</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1600" dirty="0"/>
              <a:t>4.5% Foreign Exchange</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dirty="0">
                <a:solidFill>
                  <a:srgbClr val="FFFF00"/>
                </a:solidFill>
              </a:rPr>
              <a:t>0.28% Denied Foreign Exchange</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dirty="0">
                <a:solidFill>
                  <a:srgbClr val="FFFF00"/>
                </a:solidFill>
              </a:rPr>
              <a:t>1.20 Denied Disciplinary Transfer</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dirty="0">
                <a:solidFill>
                  <a:srgbClr val="FFFF00"/>
                </a:solidFill>
              </a:rPr>
              <a:t>0.49% Denied based on Athletic Motivation</a:t>
            </a:r>
          </a:p>
        </p:txBody>
      </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58E45A5-A0B5-7301-D567-EBE8172D95BA}"/>
              </a:ext>
            </a:extLst>
          </p:cNvPr>
          <p:cNvSpPr>
            <a:spLocks noGrp="1" noRot="1" noChangeArrowheads="1"/>
          </p:cNvSpPr>
          <p:nvPr>
            <p:ph type="title"/>
          </p:nvPr>
        </p:nvSpPr>
        <p:spPr>
          <a:xfrm>
            <a:off x="381000" y="914400"/>
            <a:ext cx="8385175" cy="820738"/>
          </a:xfrm>
        </p:spPr>
        <p:txBody>
          <a:bodyPr/>
          <a:lstStyle/>
          <a:p>
            <a:pPr eaLnBrk="1" hangingPunct="1"/>
            <a:r>
              <a:rPr lang="en-US" altLang="en-US"/>
              <a:t>CLOSING</a:t>
            </a:r>
          </a:p>
        </p:txBody>
      </p:sp>
      <p:sp>
        <p:nvSpPr>
          <p:cNvPr id="55298" name="Rectangle 3">
            <a:extLst>
              <a:ext uri="{FF2B5EF4-FFF2-40B4-BE49-F238E27FC236}">
                <a16:creationId xmlns:a16="http://schemas.microsoft.com/office/drawing/2014/main" id="{4989988C-B8D3-3F3D-FA14-9DF1E48068AF}"/>
              </a:ext>
            </a:extLst>
          </p:cNvPr>
          <p:cNvSpPr>
            <a:spLocks noGrp="1" noRot="1" noChangeArrowheads="1"/>
          </p:cNvSpPr>
          <p:nvPr>
            <p:ph idx="1"/>
          </p:nvPr>
        </p:nvSpPr>
        <p:spPr>
          <a:xfrm>
            <a:off x="838200" y="2286000"/>
            <a:ext cx="8007350" cy="4191000"/>
          </a:xfrm>
        </p:spPr>
        <p:txBody>
          <a:bodyPr rtlCol="0">
            <a:normAutofit lnSpcReduction="10000"/>
          </a:bodyPr>
          <a:lstStyle/>
          <a:p>
            <a:pPr marL="609600" indent="-609600" defTabSz="457207" eaLnBrk="1" fontAlgn="auto" hangingPunct="1">
              <a:lnSpc>
                <a:spcPct val="70000"/>
              </a:lnSpc>
              <a:spcAft>
                <a:spcPts val="0"/>
              </a:spcAft>
              <a:buClr>
                <a:schemeClr val="bg2">
                  <a:lumMod val="40000"/>
                  <a:lumOff val="60000"/>
                </a:schemeClr>
              </a:buClr>
              <a:buFont typeface="Wingdings 3" charset="2"/>
              <a:buChar char=""/>
              <a:defRPr/>
            </a:pPr>
            <a:r>
              <a:rPr lang="en-US" altLang="en-US" sz="2800"/>
              <a:t>REMEMBER…These rules are written ..</a:t>
            </a:r>
          </a:p>
          <a:p>
            <a:pPr marL="609600" indent="-609600" defTabSz="457207" eaLnBrk="1" fontAlgn="auto" hangingPunct="1">
              <a:lnSpc>
                <a:spcPct val="70000"/>
              </a:lnSpc>
              <a:spcAft>
                <a:spcPts val="0"/>
              </a:spcAft>
              <a:buClr>
                <a:schemeClr val="bg2">
                  <a:lumMod val="40000"/>
                  <a:lumOff val="60000"/>
                </a:schemeClr>
              </a:buClr>
              <a:buFontTx/>
              <a:buAutoNum type="arabicPeriod"/>
              <a:defRPr/>
            </a:pPr>
            <a:r>
              <a:rPr lang="en-US" altLang="en-US" sz="2800"/>
              <a:t>To insure that athletics does not overshadow the academic mission of our schools</a:t>
            </a:r>
          </a:p>
          <a:p>
            <a:pPr marL="609600" indent="-609600" defTabSz="457207" eaLnBrk="1" fontAlgn="auto" hangingPunct="1">
              <a:lnSpc>
                <a:spcPct val="70000"/>
              </a:lnSpc>
              <a:spcAft>
                <a:spcPts val="0"/>
              </a:spcAft>
              <a:buClr>
                <a:schemeClr val="bg2">
                  <a:lumMod val="40000"/>
                  <a:lumOff val="60000"/>
                </a:schemeClr>
              </a:buClr>
              <a:buFontTx/>
              <a:buAutoNum type="arabicPeriod"/>
              <a:defRPr/>
            </a:pPr>
            <a:r>
              <a:rPr lang="en-US" altLang="en-US" sz="2800"/>
              <a:t>To insure that when we enter the field, court or pool, we can trust that the students against which we are competing are in compliance with the same eligibility rules as our own students</a:t>
            </a:r>
          </a:p>
          <a:p>
            <a:pPr marL="609600" indent="-609600" defTabSz="457207" eaLnBrk="1" fontAlgn="auto" hangingPunct="1">
              <a:lnSpc>
                <a:spcPct val="70000"/>
              </a:lnSpc>
              <a:spcAft>
                <a:spcPts val="0"/>
              </a:spcAft>
              <a:buClr>
                <a:schemeClr val="bg2">
                  <a:lumMod val="40000"/>
                  <a:lumOff val="60000"/>
                </a:schemeClr>
              </a:buClr>
              <a:buFontTx/>
              <a:buAutoNum type="arabicPeriod"/>
              <a:defRPr/>
            </a:pPr>
            <a:r>
              <a:rPr lang="en-US" altLang="en-US" sz="2800"/>
              <a:t>To insure that no one is attempting to procure the attendance of an athlete at any school, or are transferring for athletic purposes.</a:t>
            </a:r>
          </a:p>
          <a:p>
            <a:pPr marL="609600" indent="-609600" defTabSz="457207" eaLnBrk="1" fontAlgn="auto" hangingPunct="1">
              <a:lnSpc>
                <a:spcPct val="70000"/>
              </a:lnSpc>
              <a:spcAft>
                <a:spcPts val="0"/>
              </a:spcAft>
              <a:buClr>
                <a:schemeClr val="bg2">
                  <a:lumMod val="40000"/>
                  <a:lumOff val="60000"/>
                </a:schemeClr>
              </a:buClr>
              <a:buFontTx/>
              <a:buNone/>
              <a:defRPr/>
            </a:pPr>
            <a:endParaRPr lang="en-US" altLang="en-US" sz="2900"/>
          </a:p>
        </p:txBody>
      </p:sp>
    </p:spTree>
    <p:custDataLst>
      <p:tags r:id="rId1"/>
    </p:custData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130A3FEB-94E8-DB64-6D3C-98A42C06CBA9}"/>
              </a:ext>
            </a:extLst>
          </p:cNvPr>
          <p:cNvSpPr>
            <a:spLocks noGrp="1" noRot="1" noChangeArrowheads="1"/>
          </p:cNvSpPr>
          <p:nvPr>
            <p:ph type="title"/>
          </p:nvPr>
        </p:nvSpPr>
        <p:spPr>
          <a:xfrm>
            <a:off x="304800" y="838200"/>
            <a:ext cx="7924800" cy="944563"/>
          </a:xfrm>
        </p:spPr>
        <p:txBody>
          <a:bodyPr/>
          <a:lstStyle/>
          <a:p>
            <a:pPr eaLnBrk="1" hangingPunct="1"/>
            <a:r>
              <a:rPr lang="en-US" altLang="en-US"/>
              <a:t>Questions</a:t>
            </a:r>
          </a:p>
        </p:txBody>
      </p:sp>
      <p:sp>
        <p:nvSpPr>
          <p:cNvPr id="57346" name="Rectangle 3">
            <a:extLst>
              <a:ext uri="{FF2B5EF4-FFF2-40B4-BE49-F238E27FC236}">
                <a16:creationId xmlns:a16="http://schemas.microsoft.com/office/drawing/2014/main" id="{149586BF-6668-1957-66B7-AE59E9BC56EA}"/>
              </a:ext>
            </a:extLst>
          </p:cNvPr>
          <p:cNvSpPr>
            <a:spLocks noGrp="1" noRot="1" noChangeArrowheads="1"/>
          </p:cNvSpPr>
          <p:nvPr>
            <p:ph idx="1"/>
          </p:nvPr>
        </p:nvSpPr>
        <p:spPr>
          <a:xfrm>
            <a:off x="457200" y="2133600"/>
            <a:ext cx="8458200" cy="4267200"/>
          </a:xfrm>
        </p:spPr>
        <p:txBody>
          <a:bodyPr rtlCol="0">
            <a:normAutofit fontScale="92500"/>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sz="2800" dirty="0"/>
              <a:t>Questions regarding eligibility should be directed to NCS Commissioner Pat Cruickshank at 925-263-2110 x221.  If Pat is not available then ask for either Bri Niemi, Assoc. Commissioner, ext. 215, or Sonjha Phillips, Asst. Commissioner, ext. 220.</a:t>
            </a:r>
          </a:p>
          <a:p>
            <a:pPr marL="342906" indent="-342906" defTabSz="457207" eaLnBrk="1" fontAlgn="auto" hangingPunct="1">
              <a:spcAft>
                <a:spcPts val="0"/>
              </a:spcAft>
              <a:buClr>
                <a:schemeClr val="bg2">
                  <a:lumMod val="40000"/>
                  <a:lumOff val="60000"/>
                </a:schemeClr>
              </a:buClr>
              <a:buFont typeface="Wingdings 3" charset="2"/>
              <a:buChar char=""/>
              <a:defRPr/>
            </a:pPr>
            <a:r>
              <a:rPr lang="en-US" altLang="en-US" sz="2800" dirty="0"/>
              <a:t>Pat, Bri and Sonjha</a:t>
            </a:r>
            <a:r>
              <a:rPr lang="ja-JP" altLang="en-US" sz="2800" dirty="0"/>
              <a:t>’</a:t>
            </a:r>
            <a:r>
              <a:rPr lang="en-US" altLang="ja-JP" sz="2800" dirty="0"/>
              <a:t>s email addresses are:</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2800" dirty="0">
                <a:hlinkClick r:id="rId4"/>
              </a:rPr>
              <a:t>pcruickshank@cifncs.org</a:t>
            </a:r>
            <a:endParaRPr lang="en-US" altLang="en-US" sz="2800" dirty="0"/>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2800" dirty="0">
                <a:hlinkClick r:id="rId5"/>
              </a:rPr>
              <a:t>bniemi@cifncs.org</a:t>
            </a:r>
            <a:endParaRPr lang="en-US" altLang="en-US" sz="2800" dirty="0"/>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en-US" sz="2800" dirty="0">
                <a:hlinkClick r:id="rId6"/>
              </a:rPr>
              <a:t>sphillips@cifncs.org</a:t>
            </a:r>
            <a:r>
              <a:rPr lang="en-US" altLang="en-US" sz="2800" dirty="0"/>
              <a:t>  </a:t>
            </a:r>
          </a:p>
        </p:txBody>
      </p:sp>
    </p:spTree>
    <p:custDataLst>
      <p:tags r:id="rId1"/>
    </p:custData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Template>
  <TotalTime>23009</TotalTime>
  <Words>2339</Words>
  <Application>Microsoft Macintosh PowerPoint</Application>
  <PresentationFormat>On-screen Show (4:3)</PresentationFormat>
  <Paragraphs>188</Paragraphs>
  <Slides>24</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Century Gothic</vt:lpstr>
      <vt:lpstr>Arial</vt:lpstr>
      <vt:lpstr>Wingdings 3</vt:lpstr>
      <vt:lpstr>MS PGothic</vt:lpstr>
      <vt:lpstr>Calibri</vt:lpstr>
      <vt:lpstr>Wingdings</vt:lpstr>
      <vt:lpstr>Meiryo</vt:lpstr>
      <vt:lpstr>Ion</vt:lpstr>
      <vt:lpstr>NORTH COAST SECTION, C.I.F</vt:lpstr>
      <vt:lpstr>UNDUE INFLUENCE, ATHLETIC MOTIVATION DOCUMENTS</vt:lpstr>
      <vt:lpstr>C.I.F.  PHILOSOPHY – PARTIAL – Bylaw 200</vt:lpstr>
      <vt:lpstr>ACCURATE INFORMATION REQUIREMENT (202)</vt:lpstr>
      <vt:lpstr>Undue-Influence</vt:lpstr>
      <vt:lpstr>Undue-Influence</vt:lpstr>
      <vt:lpstr>Undue-Influence</vt:lpstr>
      <vt:lpstr>Undue-Influence</vt:lpstr>
      <vt:lpstr>Undue-Influence</vt:lpstr>
      <vt:lpstr>Undue-Influence</vt:lpstr>
      <vt:lpstr>Undue-Influence</vt:lpstr>
      <vt:lpstr>Undue-Influence</vt:lpstr>
      <vt:lpstr>Athletic Motivation</vt:lpstr>
      <vt:lpstr>Athletic Motivation</vt:lpstr>
      <vt:lpstr>Athletic Motivation and undue-influence</vt:lpstr>
      <vt:lpstr>Athletic Motivation</vt:lpstr>
      <vt:lpstr>Athletic Motivation and undue-influence</vt:lpstr>
      <vt:lpstr>Role of School</vt:lpstr>
      <vt:lpstr>Role of School</vt:lpstr>
      <vt:lpstr>Role of School</vt:lpstr>
      <vt:lpstr>What if an ineligible student participates</vt:lpstr>
      <vt:lpstr>Eligibility Statistics</vt:lpstr>
      <vt:lpstr>CLOSING</vt:lpstr>
      <vt:lpstr>Questions</vt:lpstr>
    </vt:vector>
  </TitlesOfParts>
  <Company>North Coast Section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 COAST SECTION C.I.F</dc:title>
  <dc:creator>Tom Ehrhorn</dc:creator>
  <cp:lastModifiedBy>Piper Brewster</cp:lastModifiedBy>
  <cp:revision>106</cp:revision>
  <cp:lastPrinted>2016-03-29T18:52:59Z</cp:lastPrinted>
  <dcterms:created xsi:type="dcterms:W3CDTF">2007-07-25T17:15:54Z</dcterms:created>
  <dcterms:modified xsi:type="dcterms:W3CDTF">2022-10-25T23:43:59Z</dcterms:modified>
</cp:coreProperties>
</file>